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0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82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7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87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527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23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2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3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4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0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9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519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2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19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4D20A-4695-4F66-97E3-9998FFC72401}" type="datetimeFigureOut">
              <a:rPr lang="sl-SI" smtClean="0"/>
              <a:t>24. 09. 2017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4917D6-E398-4924-87D5-D77D88CB47B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4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OBLIKOVANJE </a:t>
            </a:r>
            <a:b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VARNIH GESEL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32" y="3699641"/>
            <a:ext cx="5047000" cy="132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66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PROBLEMA</a:t>
            </a:r>
            <a:endParaRPr lang="sl-SI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6457682" cy="2877953"/>
          </a:xfrm>
        </p:spPr>
        <p:txBody>
          <a:bodyPr>
            <a:normAutofit/>
          </a:bodyPr>
          <a:lstStyle/>
          <a:p>
            <a:r>
              <a:rPr lang="sl-SI" dirty="0" smtClean="0">
                <a:effectLst/>
              </a:rPr>
              <a:t>Mnogo ljudi uporablja kratka in preprosta gesla, ki si jih je lahko zapomniti, vendar jih je prav tako lahko zlomiti. V današnjem svetu so 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močna gesla </a:t>
            </a:r>
            <a:r>
              <a:rPr lang="sl-SI" dirty="0" smtClean="0">
                <a:effectLst/>
              </a:rPr>
              <a:t>ključna za varnost, zato se je potrebno naučiti kako snovati močna gesla, to pa lahko storimo tako, da sledimo nekaj smernicam.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3082" y="2556932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9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PREVENCIJA</a:t>
            </a:r>
            <a:endParaRPr lang="sl-SI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</a:t>
            </a:r>
            <a:r>
              <a:rPr lang="sl-SI" dirty="0" smtClean="0">
                <a:effectLst/>
              </a:rPr>
              <a:t>amesto kratkih in preprostih gesel naj uporabnik ustvari geslo, ki vsebuje katere od naslednjih lastnosti: </a:t>
            </a:r>
            <a:br>
              <a:rPr lang="sl-SI" dirty="0" smtClean="0">
                <a:effectLst/>
              </a:rPr>
            </a:br>
            <a:r>
              <a:rPr lang="sl-SI" dirty="0" smtClean="0">
                <a:effectLst/>
              </a:rPr>
              <a:t>- 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velike črke</a:t>
            </a:r>
            <a:r>
              <a:rPr lang="sl-SI" dirty="0" smtClean="0">
                <a:effectLst/>
              </a:rPr>
              <a:t/>
            </a:r>
            <a:br>
              <a:rPr lang="sl-SI" dirty="0" smtClean="0">
                <a:effectLst/>
              </a:rPr>
            </a:br>
            <a:r>
              <a:rPr lang="sl-SI" dirty="0" smtClean="0">
                <a:effectLst/>
              </a:rPr>
              <a:t>- 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simbole</a:t>
            </a:r>
            <a:r>
              <a:rPr lang="sl-SI" dirty="0" smtClean="0">
                <a:effectLst/>
              </a:rPr>
              <a:t/>
            </a:r>
            <a:br>
              <a:rPr lang="sl-SI" dirty="0" smtClean="0">
                <a:effectLst/>
              </a:rPr>
            </a:br>
            <a:r>
              <a:rPr lang="sl-SI" dirty="0" smtClean="0">
                <a:effectLst/>
              </a:rPr>
              <a:t>- 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številke</a:t>
            </a:r>
          </a:p>
          <a:p>
            <a:r>
              <a:rPr lang="sl-SI" dirty="0" smtClean="0"/>
              <a:t> Če si težko zapomniš tako geslo, je dobro geslo tudi sestavljanka iz več naključnih besed ali kar cela poved!</a:t>
            </a:r>
            <a:endParaRPr lang="sl-SI" dirty="0" smtClean="0">
              <a:effectLst/>
            </a:endParaRPr>
          </a:p>
          <a:p>
            <a:pPr marL="0" indent="0">
              <a:buNone/>
            </a:pPr>
            <a:endParaRPr lang="sl-SI" dirty="0" smtClean="0">
              <a:effectLst/>
            </a:endParaRPr>
          </a:p>
          <a:p>
            <a:pPr marL="0" indent="0">
              <a:buNone/>
            </a:pPr>
            <a:endParaRPr lang="sl-SI" dirty="0" smtClean="0">
              <a:effectLst/>
            </a:endParaRPr>
          </a:p>
          <a:p>
            <a:pPr marL="0" indent="0">
              <a:buNone/>
            </a:pPr>
            <a:endParaRPr lang="sl-SI" dirty="0" smtClean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9541" y="3171624"/>
            <a:ext cx="1964296" cy="1153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4989" y="3124617"/>
            <a:ext cx="125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!#$&amp;@_\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202" y="3335494"/>
            <a:ext cx="1642593" cy="9581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9560" y="5409127"/>
            <a:ext cx="3206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morjeribaplavut</a:t>
            </a:r>
            <a:r>
              <a:rPr lang="sl-SI" sz="2000" b="1" dirty="0" smtClean="0"/>
              <a:t>                              </a:t>
            </a:r>
            <a:endParaRPr lang="sl-SI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48529" y="5142145"/>
            <a:ext cx="432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najrajegremnamorje</a:t>
            </a:r>
            <a:endParaRPr lang="sl-SI" sz="3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85" y="836241"/>
            <a:ext cx="2761445" cy="14497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901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66780"/>
            <a:ext cx="9601196" cy="3318936"/>
          </a:xfrm>
        </p:spPr>
        <p:txBody>
          <a:bodyPr/>
          <a:lstStyle/>
          <a:p>
            <a:r>
              <a:rPr lang="sl-SI" dirty="0" smtClean="0"/>
              <a:t> Ne uporabljaj istega gesla za vse svoje uporabniške račune! Najbolj pametno je, če ima uporabnik za vsak svoj pomemben račun svoje edinstveno geslo.</a:t>
            </a:r>
          </a:p>
          <a:p>
            <a:r>
              <a:rPr lang="sl-SI" dirty="0" smtClean="0"/>
              <a:t> Ker se je večini uporabnikov težko zapomniti več gesel, je priporočljivo imeti </a:t>
            </a:r>
            <a:r>
              <a:rPr lang="sl-SI" u="sng" dirty="0" smtClean="0"/>
              <a:t>vsaj 3 edinstvena gesla</a:t>
            </a:r>
            <a:r>
              <a:rPr lang="sl-SI" dirty="0" smtClean="0"/>
              <a:t>.</a:t>
            </a:r>
          </a:p>
          <a:p>
            <a:r>
              <a:rPr lang="sl-SI" dirty="0"/>
              <a:t> </a:t>
            </a:r>
            <a:r>
              <a:rPr lang="sl-SI" dirty="0" smtClean="0"/>
              <a:t>Za gesla </a:t>
            </a:r>
            <a:r>
              <a:rPr lang="sl-SI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sl-SI" dirty="0" smtClean="0"/>
              <a:t> uporabljaj svojih osebnih podatkov </a:t>
            </a:r>
            <a:br>
              <a:rPr lang="sl-SI" dirty="0" smtClean="0"/>
            </a:br>
            <a:r>
              <a:rPr lang="sl-SI" dirty="0" smtClean="0"/>
              <a:t>ali pogostih besed in gesel!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28" y="637798"/>
            <a:ext cx="5705341" cy="1738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29" y="3857031"/>
            <a:ext cx="2306526" cy="228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6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ODZIV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effectLst/>
              </a:rPr>
              <a:t>V primeru, da geslo izgubimo, lahko le tega pridobimo tako, da sledimo navodilom na spletni strani računa katerega geslo smo izgubili. Postopek in način pridobitve izgubljenega gesla po navadi postavimo ko se registriramo.</a:t>
            </a:r>
          </a:p>
          <a:p>
            <a:r>
              <a:rPr lang="sl-SI" dirty="0"/>
              <a:t> </a:t>
            </a:r>
            <a:r>
              <a:rPr lang="sl-SI" dirty="0" smtClean="0"/>
              <a:t>V primeru, da tvoja gesla ne ustrezajo zgornjim navodilom, priporočamo da jih čim prej pričneš upoštevati in zavaruješ svoje račune!</a:t>
            </a:r>
            <a:endParaRPr lang="sl-SI" dirty="0" smtClean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343" y="4332818"/>
            <a:ext cx="1985723" cy="1720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84" y="4660901"/>
            <a:ext cx="29432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0" descr="fakulteta-za-varnostne-vede-fvv-ljubljana.jpg">
            <a:extLst>
              <a:ext uri="{FF2B5EF4-FFF2-40B4-BE49-F238E27FC236}">
                <a16:creationId xmlns:a16="http://schemas.microsoft.com/office/drawing/2014/main" xmlns="" id="{03CECA2D-4B7A-4560-89A0-D4E26F70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131" y="615821"/>
            <a:ext cx="2867673" cy="1695637"/>
          </a:xfrm>
          <a:prstGeom prst="rect">
            <a:avLst/>
          </a:prstGeom>
        </p:spPr>
      </p:pic>
      <p:pic>
        <p:nvPicPr>
          <p:cNvPr id="3" name="Slika 9" descr="skladi.png">
            <a:extLst>
              <a:ext uri="{FF2B5EF4-FFF2-40B4-BE49-F238E27FC236}">
                <a16:creationId xmlns:a16="http://schemas.microsoft.com/office/drawing/2014/main" xmlns="" id="{672C4B3A-7C8F-4A78-8CF2-0DE6FDC08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0" y="5310985"/>
            <a:ext cx="2172458" cy="892003"/>
          </a:xfrm>
          <a:prstGeom prst="rect">
            <a:avLst/>
          </a:prstGeom>
        </p:spPr>
      </p:pic>
      <p:pic>
        <p:nvPicPr>
          <p:cNvPr id="4" name="Slika 11" descr="Logo_EKP_socialni_sklad_SLO_slogan.jpg">
            <a:extLst>
              <a:ext uri="{FF2B5EF4-FFF2-40B4-BE49-F238E27FC236}">
                <a16:creationId xmlns:a16="http://schemas.microsoft.com/office/drawing/2014/main" xmlns="" id="{235241AD-6B4F-478F-87BD-D473F4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3" t="15772" r="7115" b="20575"/>
          <a:stretch/>
        </p:blipFill>
        <p:spPr bwMode="auto">
          <a:xfrm>
            <a:off x="4752615" y="5296006"/>
            <a:ext cx="2257206" cy="906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12" descr="MIZS_slo.jpg">
            <a:extLst>
              <a:ext uri="{FF2B5EF4-FFF2-40B4-BE49-F238E27FC236}">
                <a16:creationId xmlns:a16="http://schemas.microsoft.com/office/drawing/2014/main" xmlns="" id="{33A7E261-81B1-46AB-82DB-0A7842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860" y="5749497"/>
            <a:ext cx="2426448" cy="400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AECEA3-2E2F-4E6A-91C1-FA098FC47B67}"/>
              </a:ext>
            </a:extLst>
          </p:cNvPr>
          <p:cNvSpPr txBox="1"/>
          <p:nvPr/>
        </p:nvSpPr>
        <p:spPr>
          <a:xfrm>
            <a:off x="809100" y="615821"/>
            <a:ext cx="788703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Študentski inovativni projekti za družbeno korist 2016 – 2018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3200" b="1" dirty="0">
                <a:solidFill>
                  <a:prstClr val="black"/>
                </a:solidFill>
                <a:latin typeface="Calibri" panose="020F0502020204030204"/>
              </a:rPr>
              <a:t>PSIVIM</a:t>
            </a:r>
          </a:p>
          <a:p>
            <a:r>
              <a:rPr lang="sl-SI" sz="2000" dirty="0">
                <a:solidFill>
                  <a:prstClr val="black"/>
                </a:solidFill>
                <a:latin typeface="Calibri" panose="020F0502020204030204"/>
              </a:rPr>
              <a:t>Priporočilni sistem za informacijsko-varnostno izobraževanje mladostnikov</a:t>
            </a:r>
          </a:p>
          <a:p>
            <a:endParaRPr lang="sl-SI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sl-SI" sz="14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Študenti			Mentorji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Nika Berčič		dr. Igor Bernik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Domen Hribar		dr. Blaž Markelj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Lara Klemenc		dr. Simon Vrhovec</a:t>
            </a:r>
          </a:p>
          <a:p>
            <a:r>
              <a:rPr lang="sl-SI" dirty="0" err="1">
                <a:solidFill>
                  <a:prstClr val="black"/>
                </a:solidFill>
                <a:latin typeface="Calibri" panose="020F0502020204030204"/>
              </a:rPr>
              <a:t>Enja</a:t>
            </a:r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 Kokalj		dr. Uroš Ocepek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Iza Kokoravec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Suzana Kužnik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Ida Majerle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Aleš Ravnikar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David Sluga</a:t>
            </a:r>
          </a:p>
          <a:p>
            <a:r>
              <a:rPr lang="sl-SI" dirty="0">
                <a:solidFill>
                  <a:prstClr val="black"/>
                </a:solidFill>
                <a:latin typeface="Calibri" panose="020F0502020204030204"/>
              </a:rPr>
              <a:t>Sara Tomše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176" y="2486890"/>
            <a:ext cx="3046819" cy="1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5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212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OBLIKOVANJE  VARNIH GESEL</vt:lpstr>
      <vt:lpstr>OPIS PROBLEMA</vt:lpstr>
      <vt:lpstr>PREVENCIJA</vt:lpstr>
      <vt:lpstr>PowerPoint Presentation</vt:lpstr>
      <vt:lpstr>ODZIV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OBLIKOVANJE VARNIH GESEL</dc:title>
  <dc:creator>domen</dc:creator>
  <cp:lastModifiedBy>Iza Kokoravec</cp:lastModifiedBy>
  <cp:revision>13</cp:revision>
  <dcterms:created xsi:type="dcterms:W3CDTF">2017-09-12T17:57:29Z</dcterms:created>
  <dcterms:modified xsi:type="dcterms:W3CDTF">2017-09-24T11:53:00Z</dcterms:modified>
</cp:coreProperties>
</file>