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016" autoAdjust="0"/>
    <p:restoredTop sz="94660"/>
  </p:normalViewPr>
  <p:slideViewPr>
    <p:cSldViewPr snapToGrid="0">
      <p:cViewPr varScale="1">
        <p:scale>
          <a:sx n="74" d="100"/>
          <a:sy n="74" d="100"/>
        </p:scale>
        <p:origin x="372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/>
          <p:cNvGrpSpPr/>
          <p:nvPr/>
        </p:nvGrpSpPr>
        <p:grpSpPr>
          <a:xfrm>
            <a:off x="0" y="0"/>
            <a:ext cx="12188825" cy="6872226"/>
            <a:chOff x="0" y="0"/>
            <a:chExt cx="12188825" cy="6872226"/>
          </a:xfrm>
        </p:grpSpPr>
        <p:pic>
          <p:nvPicPr>
            <p:cNvPr id="9" name="Picture 8" descr="HD-PanelTitle-V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2" r="47673"/>
            <a:stretch/>
          </p:blipFill>
          <p:spPr>
            <a:xfrm rot="5400000">
              <a:off x="5245268" y="530352"/>
              <a:ext cx="1673352" cy="612648"/>
            </a:xfrm>
            <a:prstGeom prst="rect">
              <a:avLst/>
            </a:prstGeom>
          </p:spPr>
        </p:pic>
        <p:pic>
          <p:nvPicPr>
            <p:cNvPr id="18" name="Picture 17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8819"/>
            <a:stretch/>
          </p:blipFill>
          <p:spPr>
            <a:xfrm rot="5400000">
              <a:off x="5263556" y="5747514"/>
              <a:ext cx="1636776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4514D20A-4695-4F66-97E3-9998FFC72401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AD4917D6-E398-4924-87D5-D77D88CB47BF}" type="slidenum">
              <a:rPr lang="sl-SI" smtClean="0"/>
              <a:t>‹#›</a:t>
            </a:fld>
            <a:endParaRPr lang="sl-SI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3850006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4D20A-4695-4F66-97E3-9998FFC72401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917D6-E398-4924-87D5-D77D88CB47B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3282075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4D20A-4695-4F66-97E3-9998FFC72401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917D6-E398-4924-87D5-D77D88CB47BF}" type="slidenum">
              <a:rPr lang="sl-SI" smtClean="0"/>
              <a:t>‹#›</a:t>
            </a:fld>
            <a:endParaRPr lang="sl-SI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03457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4D20A-4695-4F66-97E3-9998FFC72401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917D6-E398-4924-87D5-D77D88CB47BF}" type="slidenum">
              <a:rPr lang="sl-SI" smtClean="0"/>
              <a:t>‹#›</a:t>
            </a:fld>
            <a:endParaRPr lang="sl-SI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253786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4D20A-4695-4F66-97E3-9998FFC72401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917D6-E398-4924-87D5-D77D88CB47B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4087171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6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4D20A-4695-4F66-97E3-9998FFC72401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917D6-E398-4924-87D5-D77D88CB47BF}" type="slidenum">
              <a:rPr lang="sl-SI" smtClean="0"/>
              <a:t>‹#›</a:t>
            </a:fld>
            <a:endParaRPr lang="sl-SI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5452701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4D20A-4695-4F66-97E3-9998FFC72401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917D6-E398-4924-87D5-D77D88CB47BF}" type="slidenum">
              <a:rPr lang="sl-SI" smtClean="0"/>
              <a:t>‹#›</a:t>
            </a:fld>
            <a:endParaRPr lang="sl-SI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923616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4D20A-4695-4F66-97E3-9998FFC72401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917D6-E398-4924-87D5-D77D88CB47BF}" type="slidenum">
              <a:rPr lang="sl-SI" smtClean="0"/>
              <a:t>‹#›</a:t>
            </a:fld>
            <a:endParaRPr lang="sl-SI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657292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4D20A-4695-4F66-97E3-9998FFC72401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917D6-E398-4924-87D5-D77D88CB47BF}" type="slidenum">
              <a:rPr lang="sl-SI" smtClean="0"/>
              <a:t>‹#›</a:t>
            </a:fld>
            <a:endParaRPr lang="sl-SI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91398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4D20A-4695-4F66-97E3-9998FFC72401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917D6-E398-4924-87D5-D77D88CB47B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6481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4D20A-4695-4F66-97E3-9998FFC72401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917D6-E398-4924-87D5-D77D88CB47BF}" type="slidenum">
              <a:rPr lang="sl-SI" smtClean="0"/>
              <a:t>‹#›</a:t>
            </a:fld>
            <a:endParaRPr lang="sl-SI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0433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4D20A-4695-4F66-97E3-9998FFC72401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917D6-E398-4924-87D5-D77D88CB47BF}" type="slidenum">
              <a:rPr lang="sl-SI" smtClean="0"/>
              <a:t>‹#›</a:t>
            </a:fld>
            <a:endParaRPr lang="sl-SI"/>
          </a:p>
        </p:txBody>
      </p:sp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068070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4D20A-4695-4F66-97E3-9998FFC72401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917D6-E398-4924-87D5-D77D88CB47BF}" type="slidenum">
              <a:rPr lang="sl-SI" smtClean="0"/>
              <a:t>‹#›</a:t>
            </a:fld>
            <a:endParaRPr lang="sl-SI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167773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4D20A-4695-4F66-97E3-9998FFC72401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917D6-E398-4924-87D5-D77D88CB47BF}" type="slidenum">
              <a:rPr lang="sl-SI" smtClean="0"/>
              <a:t>‹#›</a:t>
            </a:fld>
            <a:endParaRPr lang="sl-SI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819189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4D20A-4695-4F66-97E3-9998FFC72401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917D6-E398-4924-87D5-D77D88CB47B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351964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4D20A-4695-4F66-97E3-9998FFC72401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917D6-E398-4924-87D5-D77D88CB47BF}" type="slidenum">
              <a:rPr lang="sl-SI" smtClean="0"/>
              <a:t>‹#›</a:t>
            </a:fld>
            <a:endParaRPr lang="sl-SI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82269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14D20A-4695-4F66-97E3-9998FFC72401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4917D6-E398-4924-87D5-D77D88CB47B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2981982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12188825" cy="6856215"/>
            <a:chOff x="0" y="0"/>
            <a:chExt cx="12188825" cy="6856215"/>
          </a:xfrm>
        </p:grpSpPr>
        <p:pic>
          <p:nvPicPr>
            <p:cNvPr id="8" name="Picture 7" descr="HD-PanelContent-V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1" y="76265"/>
              <a:ext cx="758952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093"/>
            <a:stretch/>
          </p:blipFill>
          <p:spPr>
            <a:xfrm rot="5400000">
              <a:off x="5706470" y="6173526"/>
              <a:ext cx="758952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4514D20A-4695-4F66-97E3-9998FFC72401}" type="datetimeFigureOut">
              <a:rPr lang="sl-SI" smtClean="0"/>
              <a:t>24. 09. 2017</a:t>
            </a:fld>
            <a:endParaRPr lang="sl-S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sl-S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D4917D6-E398-4924-87D5-D77D88CB47BF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244544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0.png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pPr algn="ctr"/>
            <a:r>
              <a:rPr lang="sl-SI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OBLIKOVANJE </a:t>
            </a:r>
            <a:br>
              <a:rPr lang="sl-SI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sl-SI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VARNIH GESEL</a:t>
            </a:r>
            <a:endParaRPr lang="sl-SI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6732" y="3699641"/>
            <a:ext cx="5047000" cy="132904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4166167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OPIS PROBLEMA</a:t>
            </a:r>
            <a:endParaRPr lang="sl-SI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2556932"/>
            <a:ext cx="6457682" cy="2877953"/>
          </a:xfrm>
        </p:spPr>
        <p:txBody>
          <a:bodyPr>
            <a:normAutofit/>
          </a:bodyPr>
          <a:lstStyle/>
          <a:p>
            <a:r>
              <a:rPr lang="sl-SI" dirty="0" smtClean="0">
                <a:effectLst/>
              </a:rPr>
              <a:t>Mnogo ljudi uporablja kratka in preprosta gesla, ki si jih je lahko zapomniti, vendar jih je prav tako lahko zlomiti. V današnjem svetu so </a:t>
            </a:r>
            <a:r>
              <a:rPr lang="sl-SI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močna gesla </a:t>
            </a:r>
            <a:r>
              <a:rPr lang="sl-SI" dirty="0" smtClean="0">
                <a:effectLst/>
              </a:rPr>
              <a:t>ključna za varnost, zato se je potrebno naučiti kako snovati močna gesla, to pa lahko storimo tako, da sledimo nekaj smernicam.</a:t>
            </a:r>
          </a:p>
          <a:p>
            <a:endParaRPr lang="sl-SI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7753082" y="2556932"/>
            <a:ext cx="3333750" cy="3333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99208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 smtClean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PREVENCIJA</a:t>
            </a:r>
            <a:endParaRPr lang="sl-SI" b="1" dirty="0">
              <a:solidFill>
                <a:schemeClr val="accent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sl-SI" dirty="0" smtClean="0"/>
              <a:t>N</a:t>
            </a:r>
            <a:r>
              <a:rPr lang="sl-SI" dirty="0" smtClean="0">
                <a:effectLst/>
              </a:rPr>
              <a:t>amesto kratkih in preprostih gesel naj uporabnik ustvari geslo, ki vsebuje katere od naslednjih lastnosti: </a:t>
            </a:r>
            <a:br>
              <a:rPr lang="sl-SI" dirty="0" smtClean="0">
                <a:effectLst/>
              </a:rPr>
            </a:br>
            <a:r>
              <a:rPr lang="sl-SI" dirty="0" smtClean="0">
                <a:effectLst/>
              </a:rPr>
              <a:t>- </a:t>
            </a:r>
            <a:r>
              <a:rPr lang="sl-SI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velike črke</a:t>
            </a:r>
            <a:r>
              <a:rPr lang="sl-SI" dirty="0" smtClean="0">
                <a:effectLst/>
              </a:rPr>
              <a:t/>
            </a:r>
            <a:br>
              <a:rPr lang="sl-SI" dirty="0" smtClean="0">
                <a:effectLst/>
              </a:rPr>
            </a:br>
            <a:r>
              <a:rPr lang="sl-SI" dirty="0" smtClean="0">
                <a:effectLst/>
              </a:rPr>
              <a:t>- </a:t>
            </a:r>
            <a:r>
              <a:rPr lang="sl-SI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simbole</a:t>
            </a:r>
            <a:r>
              <a:rPr lang="sl-SI" dirty="0" smtClean="0">
                <a:effectLst/>
              </a:rPr>
              <a:t/>
            </a:r>
            <a:br>
              <a:rPr lang="sl-SI" dirty="0" smtClean="0">
                <a:effectLst/>
              </a:rPr>
            </a:br>
            <a:r>
              <a:rPr lang="sl-SI" dirty="0" smtClean="0">
                <a:effectLst/>
              </a:rPr>
              <a:t>- </a:t>
            </a:r>
            <a:r>
              <a:rPr lang="sl-SI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številke</a:t>
            </a:r>
          </a:p>
          <a:p>
            <a:r>
              <a:rPr lang="sl-SI" dirty="0" smtClean="0"/>
              <a:t> Če si težko zapomniš tako geslo, je dobro geslo tudi sestavljanka iz več naključnih besed ali kar cela poved!</a:t>
            </a:r>
            <a:endParaRPr lang="sl-SI" dirty="0" smtClean="0">
              <a:effectLst/>
            </a:endParaRPr>
          </a:p>
          <a:p>
            <a:pPr marL="0" indent="0">
              <a:buNone/>
            </a:pPr>
            <a:endParaRPr lang="sl-SI" dirty="0" smtClean="0">
              <a:effectLst/>
            </a:endParaRPr>
          </a:p>
          <a:p>
            <a:pPr marL="0" indent="0">
              <a:buNone/>
            </a:pPr>
            <a:endParaRPr lang="sl-SI" dirty="0" smtClean="0">
              <a:effectLst/>
            </a:endParaRPr>
          </a:p>
          <a:p>
            <a:pPr marL="0" indent="0">
              <a:buNone/>
            </a:pPr>
            <a:endParaRPr lang="sl-SI" dirty="0" smtClean="0">
              <a:effectLst/>
            </a:endParaRPr>
          </a:p>
          <a:p>
            <a:endParaRPr lang="sl-SI" dirty="0" smtClean="0">
              <a:effectLst/>
            </a:endParaRPr>
          </a:p>
          <a:p>
            <a:endParaRPr lang="sl-SI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5389541" y="3171624"/>
            <a:ext cx="1964296" cy="115332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7824989" y="3124617"/>
            <a:ext cx="125461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!#$&amp;@_\</a:t>
            </a:r>
            <a:endParaRPr lang="sl-SI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duotone>
              <a:schemeClr val="accent2">
                <a:shade val="45000"/>
                <a:satMod val="135000"/>
              </a:schemeClr>
              <a:prstClr val="white"/>
            </a:duotone>
          </a:blip>
          <a:stretch>
            <a:fillRect/>
          </a:stretch>
        </p:blipFill>
        <p:spPr>
          <a:xfrm>
            <a:off x="9341202" y="3335494"/>
            <a:ext cx="1642593" cy="95817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279560" y="5409127"/>
            <a:ext cx="320683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200" b="1" dirty="0" err="1" smtClean="0">
                <a:solidFill>
                  <a:schemeClr val="accent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morjeribaplavut</a:t>
            </a:r>
            <a:r>
              <a:rPr lang="sl-SI" sz="2000" b="1" dirty="0" smtClean="0"/>
              <a:t>                              </a:t>
            </a:r>
            <a:endParaRPr lang="sl-SI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6748529" y="5142145"/>
            <a:ext cx="43273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3600" b="1" dirty="0" err="1" smtClean="0">
                <a:solidFill>
                  <a:schemeClr val="accent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najrajegremnamorje</a:t>
            </a:r>
            <a:endParaRPr lang="sl-SI" sz="3600" b="1" dirty="0">
              <a:solidFill>
                <a:schemeClr val="accent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14385" y="836241"/>
            <a:ext cx="2761445" cy="1449758"/>
          </a:xfrm>
          <a:prstGeom prst="rect">
            <a:avLst/>
          </a:prstGeom>
          <a:ln>
            <a:noFill/>
          </a:ln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40790189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95400" y="2466780"/>
            <a:ext cx="9601196" cy="3318936"/>
          </a:xfrm>
        </p:spPr>
        <p:txBody>
          <a:bodyPr/>
          <a:lstStyle/>
          <a:p>
            <a:r>
              <a:rPr lang="sl-SI" dirty="0" smtClean="0"/>
              <a:t> Ne uporabljaj istega gesla za vse svoje uporabniške račune! Najbolj pametno je, če ima uporabnik za vsak svoj pomemben račun svoje edinstveno geslo.</a:t>
            </a:r>
          </a:p>
          <a:p>
            <a:r>
              <a:rPr lang="sl-SI" dirty="0" smtClean="0"/>
              <a:t> Ker se je večini uporabnikov težko zapomniti več gesel, je priporočljivo imeti </a:t>
            </a:r>
            <a:r>
              <a:rPr lang="sl-SI" u="sng" dirty="0" smtClean="0"/>
              <a:t>vsaj 3 edinstvena gesla</a:t>
            </a:r>
            <a:r>
              <a:rPr lang="sl-SI" dirty="0" smtClean="0"/>
              <a:t>.</a:t>
            </a:r>
          </a:p>
          <a:p>
            <a:r>
              <a:rPr lang="sl-SI" dirty="0"/>
              <a:t> </a:t>
            </a:r>
            <a:r>
              <a:rPr lang="sl-SI" dirty="0" smtClean="0"/>
              <a:t>Za gesla </a:t>
            </a:r>
            <a:r>
              <a:rPr lang="sl-SI" b="1" dirty="0" smtClean="0">
                <a:solidFill>
                  <a:schemeClr val="accent4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NE</a:t>
            </a:r>
            <a:r>
              <a:rPr lang="sl-SI" dirty="0" smtClean="0"/>
              <a:t> uporabljaj svojih osebnih podatkov </a:t>
            </a:r>
            <a:br>
              <a:rPr lang="sl-SI" dirty="0" smtClean="0"/>
            </a:br>
            <a:r>
              <a:rPr lang="sl-SI" dirty="0" smtClean="0"/>
              <a:t>ali pogostih besed in gesel!</a:t>
            </a:r>
          </a:p>
          <a:p>
            <a:pPr marL="0" indent="0">
              <a:buNone/>
            </a:pPr>
            <a:endParaRPr lang="sl-SI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3328" y="637798"/>
            <a:ext cx="5705341" cy="1738829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7029" y="3857031"/>
            <a:ext cx="2306526" cy="228675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176065961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b="1" dirty="0">
                <a:solidFill>
                  <a:schemeClr val="accent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ODZIV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l-SI" dirty="0" smtClean="0">
                <a:effectLst/>
              </a:rPr>
              <a:t>V primeru, da geslo izgubimo, lahko le tega pridobimo tako, da sledimo navodilom na spletni strani računa katerega geslo smo izgubili. Postopek in način pridobitve izgubljenega gesla po navadi postavimo ko se registriramo.</a:t>
            </a:r>
          </a:p>
          <a:p>
            <a:r>
              <a:rPr lang="sl-SI" dirty="0"/>
              <a:t> </a:t>
            </a:r>
            <a:r>
              <a:rPr lang="sl-SI" dirty="0" smtClean="0"/>
              <a:t>V primeru, da tvoja gesla ne ustrezajo zgornjim navodilom, priporočamo da jih čim prej pričneš upoštevati in zavaruješ svoje račune!</a:t>
            </a:r>
            <a:endParaRPr lang="sl-SI" dirty="0" smtClean="0">
              <a:effectLst/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71343" y="4332818"/>
            <a:ext cx="1985723" cy="172025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70584" y="4660901"/>
            <a:ext cx="2943225" cy="148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567096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Slika 10" descr="fakulteta-za-varnostne-vede-fvv-ljubljana.jpg">
            <a:extLst>
              <a:ext uri="{FF2B5EF4-FFF2-40B4-BE49-F238E27FC236}">
                <a16:creationId xmlns:a16="http://schemas.microsoft.com/office/drawing/2014/main" xmlns="" id="{03CECA2D-4B7A-4560-89A0-D4E26F7091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6131" y="615821"/>
            <a:ext cx="2867673" cy="1695637"/>
          </a:xfrm>
          <a:prstGeom prst="rect">
            <a:avLst/>
          </a:prstGeom>
        </p:spPr>
      </p:pic>
      <p:pic>
        <p:nvPicPr>
          <p:cNvPr id="3" name="Slika 9" descr="skladi.png">
            <a:extLst>
              <a:ext uri="{FF2B5EF4-FFF2-40B4-BE49-F238E27FC236}">
                <a16:creationId xmlns:a16="http://schemas.microsoft.com/office/drawing/2014/main" xmlns="" id="{672C4B3A-7C8F-4A78-8CF2-0DE6FDC08F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100" y="5310985"/>
            <a:ext cx="2172458" cy="892003"/>
          </a:xfrm>
          <a:prstGeom prst="rect">
            <a:avLst/>
          </a:prstGeom>
        </p:spPr>
      </p:pic>
      <p:pic>
        <p:nvPicPr>
          <p:cNvPr id="4" name="Slika 11" descr="Logo_EKP_socialni_sklad_SLO_slogan.jpg">
            <a:extLst>
              <a:ext uri="{FF2B5EF4-FFF2-40B4-BE49-F238E27FC236}">
                <a16:creationId xmlns:a16="http://schemas.microsoft.com/office/drawing/2014/main" xmlns="" id="{235241AD-6B4F-478F-87BD-D473F4B2799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16213" t="15772" r="7115" b="20575"/>
          <a:stretch/>
        </p:blipFill>
        <p:spPr bwMode="auto">
          <a:xfrm>
            <a:off x="4752615" y="5296006"/>
            <a:ext cx="2257206" cy="906982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Slika 12" descr="MIZS_slo.jpg">
            <a:extLst>
              <a:ext uri="{FF2B5EF4-FFF2-40B4-BE49-F238E27FC236}">
                <a16:creationId xmlns:a16="http://schemas.microsoft.com/office/drawing/2014/main" xmlns="" id="{33A7E261-81B1-46AB-82DB-0A7842EA9DA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99860" y="5749497"/>
            <a:ext cx="2426448" cy="400212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7DAECEA3-2E2F-4E6A-91C1-FA098FC47B67}"/>
              </a:ext>
            </a:extLst>
          </p:cNvPr>
          <p:cNvSpPr txBox="1"/>
          <p:nvPr/>
        </p:nvSpPr>
        <p:spPr>
          <a:xfrm>
            <a:off x="809100" y="615821"/>
            <a:ext cx="7887031" cy="46474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l-SI" sz="1400" dirty="0">
                <a:solidFill>
                  <a:prstClr val="white">
                    <a:lumMod val="50000"/>
                  </a:prstClr>
                </a:solidFill>
                <a:latin typeface="Calibri" panose="020F0502020204030204"/>
              </a:rPr>
              <a:t>Študentski inovativni projekti za družbeno korist 2016 – 2018</a:t>
            </a:r>
          </a:p>
          <a:p>
            <a:endParaRPr lang="sl-SI" dirty="0">
              <a:solidFill>
                <a:prstClr val="black"/>
              </a:solidFill>
              <a:latin typeface="Calibri" panose="020F0502020204030204"/>
            </a:endParaRPr>
          </a:p>
          <a:p>
            <a:r>
              <a:rPr lang="sl-SI" sz="3200" b="1" dirty="0">
                <a:solidFill>
                  <a:prstClr val="black"/>
                </a:solidFill>
                <a:latin typeface="Calibri" panose="020F0502020204030204"/>
              </a:rPr>
              <a:t>PSIVIM</a:t>
            </a:r>
          </a:p>
          <a:p>
            <a:r>
              <a:rPr lang="sl-SI" sz="2000" dirty="0">
                <a:solidFill>
                  <a:prstClr val="black"/>
                </a:solidFill>
                <a:latin typeface="Calibri" panose="020F0502020204030204"/>
              </a:rPr>
              <a:t>Priporočilni sistem za informacijsko-varnostno izobraževanje mladostnikov</a:t>
            </a:r>
          </a:p>
          <a:p>
            <a:endParaRPr lang="sl-SI" dirty="0">
              <a:solidFill>
                <a:prstClr val="black"/>
              </a:solidFill>
              <a:latin typeface="Calibri" panose="020F0502020204030204"/>
            </a:endParaRPr>
          </a:p>
          <a:p>
            <a:r>
              <a:rPr lang="sl-SI" sz="1400" dirty="0">
                <a:solidFill>
                  <a:prstClr val="white">
                    <a:lumMod val="50000"/>
                  </a:prstClr>
                </a:solidFill>
                <a:latin typeface="Calibri" panose="020F0502020204030204"/>
              </a:rPr>
              <a:t>Študenti			Mentorji</a:t>
            </a:r>
          </a:p>
          <a:p>
            <a:r>
              <a:rPr lang="sl-SI" dirty="0">
                <a:solidFill>
                  <a:prstClr val="black"/>
                </a:solidFill>
                <a:latin typeface="Calibri" panose="020F0502020204030204"/>
              </a:rPr>
              <a:t>Nika Berčič		dr. Igor Bernik</a:t>
            </a:r>
          </a:p>
          <a:p>
            <a:r>
              <a:rPr lang="sl-SI" dirty="0">
                <a:solidFill>
                  <a:prstClr val="black"/>
                </a:solidFill>
                <a:latin typeface="Calibri" panose="020F0502020204030204"/>
              </a:rPr>
              <a:t>Domen Hribar		dr. Blaž Markelj</a:t>
            </a:r>
          </a:p>
          <a:p>
            <a:r>
              <a:rPr lang="sl-SI" dirty="0">
                <a:solidFill>
                  <a:prstClr val="black"/>
                </a:solidFill>
                <a:latin typeface="Calibri" panose="020F0502020204030204"/>
              </a:rPr>
              <a:t>Lara Klemenc		dr. Simon Vrhovec</a:t>
            </a:r>
          </a:p>
          <a:p>
            <a:r>
              <a:rPr lang="sl-SI" dirty="0" err="1">
                <a:solidFill>
                  <a:prstClr val="black"/>
                </a:solidFill>
                <a:latin typeface="Calibri" panose="020F0502020204030204"/>
              </a:rPr>
              <a:t>Enja</a:t>
            </a:r>
            <a:r>
              <a:rPr lang="sl-SI" dirty="0">
                <a:solidFill>
                  <a:prstClr val="black"/>
                </a:solidFill>
                <a:latin typeface="Calibri" panose="020F0502020204030204"/>
              </a:rPr>
              <a:t> Kokalj		dr. Uroš Ocepek</a:t>
            </a:r>
          </a:p>
          <a:p>
            <a:r>
              <a:rPr lang="sl-SI" dirty="0">
                <a:solidFill>
                  <a:prstClr val="black"/>
                </a:solidFill>
                <a:latin typeface="Calibri" panose="020F0502020204030204"/>
              </a:rPr>
              <a:t>Iza Kokoravec</a:t>
            </a:r>
          </a:p>
          <a:p>
            <a:r>
              <a:rPr lang="sl-SI" dirty="0">
                <a:solidFill>
                  <a:prstClr val="black"/>
                </a:solidFill>
                <a:latin typeface="Calibri" panose="020F0502020204030204"/>
              </a:rPr>
              <a:t>Suzana Kužnik</a:t>
            </a:r>
          </a:p>
          <a:p>
            <a:r>
              <a:rPr lang="sl-SI" dirty="0">
                <a:solidFill>
                  <a:prstClr val="black"/>
                </a:solidFill>
                <a:latin typeface="Calibri" panose="020F0502020204030204"/>
              </a:rPr>
              <a:t>Ida Majerle</a:t>
            </a:r>
          </a:p>
          <a:p>
            <a:r>
              <a:rPr lang="sl-SI" dirty="0">
                <a:solidFill>
                  <a:prstClr val="black"/>
                </a:solidFill>
                <a:latin typeface="Calibri" panose="020F0502020204030204"/>
              </a:rPr>
              <a:t>Aleš Ravnikar</a:t>
            </a:r>
          </a:p>
          <a:p>
            <a:r>
              <a:rPr lang="sl-SI" dirty="0">
                <a:solidFill>
                  <a:prstClr val="black"/>
                </a:solidFill>
                <a:latin typeface="Calibri" panose="020F0502020204030204"/>
              </a:rPr>
              <a:t>David Sluga</a:t>
            </a:r>
          </a:p>
          <a:p>
            <a:r>
              <a:rPr lang="sl-SI" dirty="0">
                <a:solidFill>
                  <a:prstClr val="black"/>
                </a:solidFill>
                <a:latin typeface="Calibri" panose="020F0502020204030204"/>
              </a:rPr>
              <a:t>Sara Tomše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532176" y="2486890"/>
            <a:ext cx="3046819" cy="15435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66051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c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B15E28"/>
      </a:accent1>
      <a:accent2>
        <a:srgbClr val="B13228"/>
      </a:accent2>
      <a:accent3>
        <a:srgbClr val="8B7B56"/>
      </a:accent3>
      <a:accent4>
        <a:srgbClr val="E09C41"/>
      </a:accent4>
      <a:accent5>
        <a:srgbClr val="9EAE51"/>
      </a:accent5>
      <a:accent6>
        <a:srgbClr val="6E7355"/>
      </a:accent6>
      <a:hlink>
        <a:srgbClr val="D37A21"/>
      </a:hlink>
      <a:folHlink>
        <a:srgbClr val="CA8F55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039A4B3-0617-4CFC-B614-27363ECC28A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75</TotalTime>
  <Words>212</Words>
  <Application>Microsoft Office PowerPoint</Application>
  <PresentationFormat>Widescreen</PresentationFormat>
  <Paragraphs>34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0" baseType="lpstr">
      <vt:lpstr>Arial</vt:lpstr>
      <vt:lpstr>Calibri</vt:lpstr>
      <vt:lpstr>Garamond</vt:lpstr>
      <vt:lpstr>Organic</vt:lpstr>
      <vt:lpstr>OBLIKOVANJE  VARNIH GESEL</vt:lpstr>
      <vt:lpstr>OPIS PROBLEMA</vt:lpstr>
      <vt:lpstr>PREVENCIJA</vt:lpstr>
      <vt:lpstr>PowerPoint Presentation</vt:lpstr>
      <vt:lpstr>ODZIV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OBLIKOVANJE VARNIH GESEL</dc:title>
  <dc:creator>domen</dc:creator>
  <cp:lastModifiedBy>Iza Kokoravec</cp:lastModifiedBy>
  <cp:revision>13</cp:revision>
  <dcterms:created xsi:type="dcterms:W3CDTF">2017-09-12T17:57:29Z</dcterms:created>
  <dcterms:modified xsi:type="dcterms:W3CDTF">2017-09-24T11:53:00Z</dcterms:modified>
</cp:coreProperties>
</file>