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7" r:id="rId1"/>
  </p:sldMasterIdLst>
  <p:sldIdLst>
    <p:sldId id="256" r:id="rId2"/>
    <p:sldId id="257" r:id="rId3"/>
    <p:sldId id="258" r:id="rId4"/>
    <p:sldId id="259" r:id="rId5"/>
    <p:sldId id="262" r:id="rId6"/>
    <p:sldId id="263" r:id="rId7"/>
    <p:sldId id="260" r:id="rId8"/>
    <p:sldId id="264" r:id="rId9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4" d="100"/>
          <a:sy n="74" d="100"/>
        </p:scale>
        <p:origin x="37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31F31691-F3A4-4F2C-8DBE-26C093525CEE}" type="datetimeFigureOut">
              <a:rPr lang="sl-SI" smtClean="0"/>
              <a:t>24. 09. 2017</a:t>
            </a:fld>
            <a:endParaRPr lang="sl-SI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sl-SI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DADE24B6-53F1-4EA1-8D82-33A64448581B}" type="slidenum">
              <a:rPr lang="sl-SI" smtClean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1854822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31691-F3A4-4F2C-8DBE-26C093525CEE}" type="datetimeFigureOut">
              <a:rPr lang="sl-SI" smtClean="0"/>
              <a:t>24. 09. 2017</a:t>
            </a:fld>
            <a:endParaRPr lang="sl-SI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E24B6-53F1-4EA1-8D82-33A64448581B}" type="slidenum">
              <a:rPr lang="sl-SI" smtClean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8071994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31F31691-F3A4-4F2C-8DBE-26C093525CEE}" type="datetimeFigureOut">
              <a:rPr lang="sl-SI" smtClean="0"/>
              <a:t>24. 09. 2017</a:t>
            </a:fld>
            <a:endParaRPr lang="sl-SI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sl-SI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DADE24B6-53F1-4EA1-8D82-33A64448581B}" type="slidenum">
              <a:rPr lang="sl-SI" smtClean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5174154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31F31691-F3A4-4F2C-8DBE-26C093525CEE}" type="datetimeFigureOut">
              <a:rPr lang="sl-SI" smtClean="0"/>
              <a:t>24. 09. 2017</a:t>
            </a:fld>
            <a:endParaRPr lang="sl-SI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sl-SI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DADE24B6-53F1-4EA1-8D82-33A64448581B}" type="slidenum">
              <a:rPr lang="sl-SI" smtClean="0"/>
              <a:t>‹#›</a:t>
            </a:fld>
            <a:endParaRPr lang="sl-SI" dirty="0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441312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31F31691-F3A4-4F2C-8DBE-26C093525CEE}" type="datetimeFigureOut">
              <a:rPr lang="sl-SI" smtClean="0"/>
              <a:t>24. 09. 2017</a:t>
            </a:fld>
            <a:endParaRPr lang="sl-SI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sl-SI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DADE24B6-53F1-4EA1-8D82-33A64448581B}" type="slidenum">
              <a:rPr lang="sl-SI" smtClean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1385092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31691-F3A4-4F2C-8DBE-26C093525CEE}" type="datetimeFigureOut">
              <a:rPr lang="sl-SI" smtClean="0"/>
              <a:t>24. 09. 2017</a:t>
            </a:fld>
            <a:endParaRPr lang="sl-SI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E24B6-53F1-4EA1-8D82-33A64448581B}" type="slidenum">
              <a:rPr lang="sl-SI" smtClean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9312462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31691-F3A4-4F2C-8DBE-26C093525CEE}" type="datetimeFigureOut">
              <a:rPr lang="sl-SI" smtClean="0"/>
              <a:t>24. 09. 2017</a:t>
            </a:fld>
            <a:endParaRPr lang="sl-SI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E24B6-53F1-4EA1-8D82-33A64448581B}" type="slidenum">
              <a:rPr lang="sl-SI" smtClean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2114966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31691-F3A4-4F2C-8DBE-26C093525CEE}" type="datetimeFigureOut">
              <a:rPr lang="sl-SI" smtClean="0"/>
              <a:t>24. 09. 2017</a:t>
            </a:fld>
            <a:endParaRPr lang="sl-SI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E24B6-53F1-4EA1-8D82-33A64448581B}" type="slidenum">
              <a:rPr lang="sl-SI" smtClean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8284444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31F31691-F3A4-4F2C-8DBE-26C093525CEE}" type="datetimeFigureOut">
              <a:rPr lang="sl-SI" smtClean="0"/>
              <a:t>24. 09. 2017</a:t>
            </a:fld>
            <a:endParaRPr lang="sl-SI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sl-SI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DADE24B6-53F1-4EA1-8D82-33A64448581B}" type="slidenum">
              <a:rPr lang="sl-SI" smtClean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5316720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31691-F3A4-4F2C-8DBE-26C093525CEE}" type="datetimeFigureOut">
              <a:rPr lang="sl-SI" smtClean="0"/>
              <a:t>24. 09. 2017</a:t>
            </a:fld>
            <a:endParaRPr lang="sl-SI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E24B6-53F1-4EA1-8D82-33A64448581B}" type="slidenum">
              <a:rPr lang="sl-SI" smtClean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2592996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31F31691-F3A4-4F2C-8DBE-26C093525CEE}" type="datetimeFigureOut">
              <a:rPr lang="sl-SI" smtClean="0"/>
              <a:t>24. 09. 2017</a:t>
            </a:fld>
            <a:endParaRPr lang="sl-SI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sl-SI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DADE24B6-53F1-4EA1-8D82-33A64448581B}" type="slidenum">
              <a:rPr lang="sl-SI" smtClean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8827012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31691-F3A4-4F2C-8DBE-26C093525CEE}" type="datetimeFigureOut">
              <a:rPr lang="sl-SI" smtClean="0"/>
              <a:t>24. 09. 2017</a:t>
            </a:fld>
            <a:endParaRPr lang="sl-SI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E24B6-53F1-4EA1-8D82-33A64448581B}" type="slidenum">
              <a:rPr lang="sl-SI" smtClean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3366193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31691-F3A4-4F2C-8DBE-26C093525CEE}" type="datetimeFigureOut">
              <a:rPr lang="sl-SI" smtClean="0"/>
              <a:t>24. 09. 2017</a:t>
            </a:fld>
            <a:endParaRPr lang="sl-SI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E24B6-53F1-4EA1-8D82-33A64448581B}" type="slidenum">
              <a:rPr lang="sl-SI" smtClean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7297217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31691-F3A4-4F2C-8DBE-26C093525CEE}" type="datetimeFigureOut">
              <a:rPr lang="sl-SI" smtClean="0"/>
              <a:t>24. 09. 2017</a:t>
            </a:fld>
            <a:endParaRPr lang="sl-SI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E24B6-53F1-4EA1-8D82-33A64448581B}" type="slidenum">
              <a:rPr lang="sl-SI" smtClean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9857093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31691-F3A4-4F2C-8DBE-26C093525CEE}" type="datetimeFigureOut">
              <a:rPr lang="sl-SI" smtClean="0"/>
              <a:t>24. 09. 2017</a:t>
            </a:fld>
            <a:endParaRPr lang="sl-SI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E24B6-53F1-4EA1-8D82-33A64448581B}" type="slidenum">
              <a:rPr lang="sl-SI" smtClean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3246319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31691-F3A4-4F2C-8DBE-26C093525CEE}" type="datetimeFigureOut">
              <a:rPr lang="sl-SI" smtClean="0"/>
              <a:t>24. 09. 2017</a:t>
            </a:fld>
            <a:endParaRPr lang="sl-SI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E24B6-53F1-4EA1-8D82-33A64448581B}" type="slidenum">
              <a:rPr lang="sl-SI" smtClean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1907573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31691-F3A4-4F2C-8DBE-26C093525CEE}" type="datetimeFigureOut">
              <a:rPr lang="sl-SI" smtClean="0"/>
              <a:t>24. 09. 2017</a:t>
            </a:fld>
            <a:endParaRPr lang="sl-SI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E24B6-53F1-4EA1-8D82-33A64448581B}" type="slidenum">
              <a:rPr lang="sl-SI" smtClean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2972541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F31691-F3A4-4F2C-8DBE-26C093525CEE}" type="datetimeFigureOut">
              <a:rPr lang="sl-SI" smtClean="0"/>
              <a:t>24. 09. 2017</a:t>
            </a:fld>
            <a:endParaRPr lang="sl-SI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DE24B6-53F1-4EA1-8D82-33A64448581B}" type="slidenum">
              <a:rPr lang="sl-SI" smtClean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356486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8" r:id="rId1"/>
    <p:sldLayoutId id="2147483809" r:id="rId2"/>
    <p:sldLayoutId id="2147483810" r:id="rId3"/>
    <p:sldLayoutId id="2147483811" r:id="rId4"/>
    <p:sldLayoutId id="2147483812" r:id="rId5"/>
    <p:sldLayoutId id="2147483813" r:id="rId6"/>
    <p:sldLayoutId id="2147483814" r:id="rId7"/>
    <p:sldLayoutId id="2147483815" r:id="rId8"/>
    <p:sldLayoutId id="2147483816" r:id="rId9"/>
    <p:sldLayoutId id="2147483817" r:id="rId10"/>
    <p:sldLayoutId id="2147483818" r:id="rId11"/>
    <p:sldLayoutId id="2147483819" r:id="rId12"/>
    <p:sldLayoutId id="2147483820" r:id="rId13"/>
    <p:sldLayoutId id="2147483821" r:id="rId14"/>
    <p:sldLayoutId id="2147483822" r:id="rId15"/>
    <p:sldLayoutId id="2147483823" r:id="rId16"/>
    <p:sldLayoutId id="2147483824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42055" y="1236735"/>
            <a:ext cx="9448800" cy="1825096"/>
          </a:xfrm>
        </p:spPr>
        <p:txBody>
          <a:bodyPr>
            <a:normAutofit fontScale="90000"/>
          </a:bodyPr>
          <a:lstStyle/>
          <a:p>
            <a:r>
              <a:rPr lang="sl-SI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PREPOZNAVANJE VARNOSTNIH INCIDENTOV</a:t>
            </a:r>
            <a:endParaRPr lang="sl-SI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811" t="16682" b="15230"/>
          <a:stretch/>
        </p:blipFill>
        <p:spPr>
          <a:xfrm>
            <a:off x="2279561" y="3258355"/>
            <a:ext cx="4494726" cy="215980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9212" y="455854"/>
            <a:ext cx="1561762" cy="1561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9161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OPIS PROBLEMA</a:t>
            </a:r>
            <a:endParaRPr lang="sl-SI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64454" y="2057401"/>
            <a:ext cx="10643346" cy="4178300"/>
          </a:xfrm>
        </p:spPr>
        <p:txBody>
          <a:bodyPr>
            <a:normAutofit/>
          </a:bodyPr>
          <a:lstStyle/>
          <a:p>
            <a:r>
              <a:rPr lang="sl-SI" sz="2400" dirty="0" smtClean="0"/>
              <a:t>Kljub temu, da smo s tehnologijo in razvojem le-te v porasti, se srečujemo s človeško neprevidnostjo in tehničnimi nepravilnostmi.</a:t>
            </a:r>
          </a:p>
          <a:p>
            <a:r>
              <a:rPr lang="sl-SI" sz="2400" dirty="0" smtClean="0"/>
              <a:t>Vse več ljudi uporablja informacijske sisteme za potrebe nakupovanja, upravljanja financ in komuniciranja.</a:t>
            </a:r>
          </a:p>
          <a:p>
            <a:r>
              <a:rPr lang="sl-SI" sz="2400" dirty="0" smtClean="0"/>
              <a:t>Uporabniki postajajo vse večje tarče kibernetskih zlorab zato je </a:t>
            </a:r>
            <a:r>
              <a:rPr lang="sl-SI" sz="24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NUJNO</a:t>
            </a:r>
            <a:r>
              <a:rPr lang="sl-SI" sz="2400" dirty="0" smtClean="0"/>
              <a:t>, da se ozavestimo o varni uporabi.</a:t>
            </a:r>
          </a:p>
          <a:p>
            <a:r>
              <a:rPr lang="sl-SI" sz="2400" dirty="0" smtClean="0"/>
              <a:t>Napadalci spreminjajo pristope napadov in jih tako vedno bolj izvajajo na specifične osebe.</a:t>
            </a:r>
          </a:p>
          <a:p>
            <a:pPr marL="0" indent="0">
              <a:buNone/>
            </a:pPr>
            <a:endParaRPr lang="sl-SI" sz="2400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0336" y="4638541"/>
            <a:ext cx="2361127" cy="2361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641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2921" y="1473343"/>
            <a:ext cx="10820400" cy="4024125"/>
          </a:xfrm>
        </p:spPr>
        <p:txBody>
          <a:bodyPr>
            <a:normAutofit/>
          </a:bodyPr>
          <a:lstStyle/>
          <a:p>
            <a:r>
              <a:rPr lang="sl-SI" sz="24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Naivnost</a:t>
            </a:r>
            <a:r>
              <a:rPr lang="sl-SI" sz="2400" dirty="0" smtClean="0"/>
              <a:t> uporabnikov je še vedno glavni vir prihodka napadalcem.</a:t>
            </a:r>
          </a:p>
          <a:p>
            <a:r>
              <a:rPr lang="sl-SI" sz="2400" dirty="0" smtClean="0"/>
              <a:t>Izkoriščanje varnostnih lukenj, ranljivosti v programski opremi ali naših vedenjskih vzorcih lahko napadalcem omogočijo nadzor nad našo opremo, podatki in denarjem.</a:t>
            </a:r>
          </a:p>
          <a:p>
            <a:r>
              <a:rPr lang="sl-SI" sz="2400" dirty="0" smtClean="0"/>
              <a:t>Varnost na internetu je proces, za katerega moramo stalno skrbeti.</a:t>
            </a:r>
            <a:endParaRPr lang="sl-SI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921" y="3601315"/>
            <a:ext cx="4762500" cy="31432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5321" y="3601315"/>
            <a:ext cx="5588000" cy="31432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64237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6811" y="764373"/>
            <a:ext cx="8610600" cy="1293028"/>
          </a:xfrm>
        </p:spPr>
        <p:txBody>
          <a:bodyPr/>
          <a:lstStyle/>
          <a:p>
            <a:r>
              <a:rPr lang="sl-SI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GROŽNJE</a:t>
            </a:r>
            <a:endParaRPr lang="sl-SI" b="1" dirty="0"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000" y="2603500"/>
            <a:ext cx="11366500" cy="4025900"/>
          </a:xfrm>
        </p:spPr>
        <p:txBody>
          <a:bodyPr>
            <a:normAutofit/>
          </a:bodyPr>
          <a:lstStyle/>
          <a:p>
            <a:r>
              <a:rPr lang="sl-SI" sz="2200" b="1" dirty="0" err="1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Phishing</a:t>
            </a:r>
            <a:r>
              <a:rPr lang="sl-SI" sz="22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prevara</a:t>
            </a:r>
            <a:r>
              <a:rPr lang="sl-SI" sz="2200" dirty="0" smtClean="0"/>
              <a:t>:</a:t>
            </a:r>
          </a:p>
          <a:p>
            <a:pPr lvl="1"/>
            <a:r>
              <a:rPr lang="sl-SI" sz="2000" dirty="0"/>
              <a:t>k</a:t>
            </a:r>
            <a:r>
              <a:rPr lang="sl-SI" sz="2000" dirty="0" smtClean="0"/>
              <a:t>raja podatkov, ki napadalcu omogoči dostop do naših spletnih storitev.</a:t>
            </a:r>
          </a:p>
          <a:p>
            <a:pPr lvl="3"/>
            <a:r>
              <a:rPr lang="sl-SI" sz="1800" b="1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Kako jo izvedejo</a:t>
            </a:r>
            <a:r>
              <a:rPr lang="sl-SI" sz="18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sl-SI" sz="18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4"/>
            <a:r>
              <a:rPr lang="sl-SI" sz="1600" dirty="0" smtClean="0"/>
              <a:t>Najpogosteje tako, da nas elektronsko sporočilo zvabi na lažno stran banke ali spletne storitve, običajno pod pretvezo, da moramo preverit podatke ali zamenjati geslo. </a:t>
            </a:r>
            <a:endParaRPr lang="sl-SI" sz="1600" dirty="0"/>
          </a:p>
          <a:p>
            <a:r>
              <a:rPr lang="sl-SI" sz="2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Vdor</a:t>
            </a:r>
            <a:r>
              <a:rPr lang="sl-SI" sz="2200" dirty="0" smtClean="0"/>
              <a:t>:</a:t>
            </a:r>
          </a:p>
          <a:p>
            <a:pPr lvl="1"/>
            <a:r>
              <a:rPr lang="sl-SI" sz="2000" dirty="0" smtClean="0"/>
              <a:t>Najbolj klasična oblika hekerskega napada. Vdor je nepooblaščen dostop do naše računalniške baze in podatkov v njej.</a:t>
            </a:r>
            <a:endParaRPr lang="sl-SI" sz="2000" dirty="0"/>
          </a:p>
          <a:p>
            <a:pPr lvl="2"/>
            <a:r>
              <a:rPr lang="sl-SI" sz="1800" b="1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Kako ga izvedejo</a:t>
            </a:r>
            <a:r>
              <a:rPr lang="sl-SI" sz="18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  <a:p>
            <a:pPr lvl="3"/>
            <a:r>
              <a:rPr lang="sl-SI" sz="1600" dirty="0" smtClean="0"/>
              <a:t>Dva najpogostejša načina vdora sta ranljivost programske opreme in odsotnost avtentikacije (slabo geslo).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2090" y="609064"/>
            <a:ext cx="2878320" cy="1994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2897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5600" y="2184400"/>
            <a:ext cx="11595100" cy="4533900"/>
          </a:xfrm>
        </p:spPr>
        <p:txBody>
          <a:bodyPr>
            <a:normAutofit fontScale="70000" lnSpcReduction="20000"/>
          </a:bodyPr>
          <a:lstStyle/>
          <a:p>
            <a:r>
              <a:rPr lang="sl-SI" sz="40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Spletne prevare</a:t>
            </a:r>
            <a:r>
              <a:rPr lang="sl-SI" sz="4000" dirty="0" smtClean="0"/>
              <a:t>:</a:t>
            </a:r>
          </a:p>
          <a:p>
            <a:pPr lvl="2"/>
            <a:r>
              <a:rPr lang="sl-SI" sz="3300" dirty="0" smtClean="0"/>
              <a:t>Pri katerih vas neznanec s privlačno ponudbo premami, da mu nakažete denar. </a:t>
            </a:r>
            <a:endParaRPr lang="sl-SI" sz="3300" dirty="0"/>
          </a:p>
          <a:p>
            <a:pPr lvl="3"/>
            <a:r>
              <a:rPr lang="sl-SI" sz="32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Kako jo izvedejo</a:t>
            </a:r>
            <a:r>
              <a:rPr lang="sl-SI" sz="3200" dirty="0" smtClean="0"/>
              <a:t>?</a:t>
            </a:r>
          </a:p>
          <a:p>
            <a:pPr lvl="4"/>
            <a:r>
              <a:rPr lang="sl-SI" sz="3100" dirty="0" smtClean="0"/>
              <a:t>Najbolj znane so nigerijska pisma, kjer nas želijo napadalci prepričati v sodelovanje.</a:t>
            </a:r>
          </a:p>
          <a:p>
            <a:r>
              <a:rPr lang="sl-SI" sz="40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Nezaželena sporočila</a:t>
            </a:r>
            <a:r>
              <a:rPr lang="sl-SI" sz="4000" dirty="0" smtClean="0"/>
              <a:t>:</a:t>
            </a:r>
          </a:p>
          <a:p>
            <a:pPr lvl="2"/>
            <a:r>
              <a:rPr lang="sl-SI" sz="3300" dirty="0" smtClean="0"/>
              <a:t>So sporočila, ki vam vsiljujejo vsebino, katere si ne želite.</a:t>
            </a:r>
          </a:p>
          <a:p>
            <a:r>
              <a:rPr lang="sl-SI" sz="40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Okužbe</a:t>
            </a:r>
            <a:r>
              <a:rPr lang="sl-SI" sz="4000" dirty="0" smtClean="0"/>
              <a:t>:</a:t>
            </a:r>
          </a:p>
          <a:p>
            <a:pPr lvl="2"/>
            <a:r>
              <a:rPr lang="sl-SI" sz="3300" dirty="0" smtClean="0"/>
              <a:t>Računalniški virusi, internetni črvi in trojanski konji so najbolj razširjena spletna tveganja in služijo predvsem za krajo podatkov in identitete. </a:t>
            </a:r>
            <a:endParaRPr lang="sl-SI" sz="3300" dirty="0"/>
          </a:p>
          <a:p>
            <a:pPr lvl="3"/>
            <a:r>
              <a:rPr lang="sl-SI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Kako deluje</a:t>
            </a:r>
            <a:r>
              <a:rPr lang="sl-SI" sz="3200" dirty="0" smtClean="0"/>
              <a:t>?</a:t>
            </a:r>
          </a:p>
          <a:p>
            <a:pPr lvl="4"/>
            <a:r>
              <a:rPr lang="sl-SI" sz="3100" dirty="0" smtClean="0"/>
              <a:t>Najbolj popularen je izsiljevalski virus, kateri nam zašifrira podatke in za povrnitev le- teh zahteva denarno izplačilo.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7689" y="561353"/>
            <a:ext cx="1728415" cy="16753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2057" y="289715"/>
            <a:ext cx="2042711" cy="199771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3415" y="561353"/>
            <a:ext cx="3068585" cy="1726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3466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1837" y="2801333"/>
            <a:ext cx="11785600" cy="3586587"/>
          </a:xfrm>
        </p:spPr>
        <p:txBody>
          <a:bodyPr>
            <a:normAutofit/>
          </a:bodyPr>
          <a:lstStyle/>
          <a:p>
            <a:r>
              <a:rPr lang="sl-SI" sz="2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Kraja identitete</a:t>
            </a:r>
            <a:r>
              <a:rPr lang="sl-SI" sz="2200" dirty="0" smtClean="0"/>
              <a:t>:</a:t>
            </a:r>
          </a:p>
          <a:p>
            <a:pPr lvl="1"/>
            <a:r>
              <a:rPr lang="sl-SI" sz="1800" dirty="0" smtClean="0"/>
              <a:t>Je kraja osebnih podatkov (npr. imena, rojstnega datuma, številka bančne kartice itd.) in njihova nezakonita uporaba.</a:t>
            </a:r>
            <a:endParaRPr lang="sl-SI" sz="1800" dirty="0"/>
          </a:p>
          <a:p>
            <a:r>
              <a:rPr lang="sl-SI" sz="22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Varnostne napade in brezžična omrežja</a:t>
            </a:r>
            <a:r>
              <a:rPr lang="sl-SI" sz="2200" dirty="0" smtClean="0"/>
              <a:t>:</a:t>
            </a:r>
          </a:p>
          <a:p>
            <a:pPr lvl="1"/>
            <a:r>
              <a:rPr lang="sl-SI" sz="1800" dirty="0" smtClean="0"/>
              <a:t>Zaradi katerih lahko napadalci vstopajo v vaš računalnik in pri </a:t>
            </a:r>
            <a:r>
              <a:rPr lang="sl-SI" sz="1800" dirty="0"/>
              <a:t>t</a:t>
            </a:r>
            <a:r>
              <a:rPr lang="sl-SI" sz="1800" dirty="0" smtClean="0"/>
              <a:t>em izkoristijo različne pomanjkljivosti programske in strojne opreme. </a:t>
            </a:r>
            <a:endParaRPr lang="sl-SI" dirty="0" smtClean="0"/>
          </a:p>
          <a:p>
            <a:r>
              <a:rPr lang="sl-SI" sz="22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Zlonamerni bančni napadi</a:t>
            </a:r>
            <a:r>
              <a:rPr lang="sl-SI" sz="2200" dirty="0" smtClean="0"/>
              <a:t>:</a:t>
            </a:r>
          </a:p>
          <a:p>
            <a:pPr lvl="1"/>
            <a:r>
              <a:rPr lang="sl-SI" sz="1800" dirty="0" smtClean="0"/>
              <a:t>Glavna motivacija za take napade je, pridobitev denarja od uporabnika. Zato uporabljajo različne načine kako priti do njega. Najpogostejši način so Phishing napadi, vsiljiva sms sporočila in izsiljevalski virusi.</a:t>
            </a:r>
            <a:endParaRPr lang="sl-SI" sz="1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4734" y="656823"/>
            <a:ext cx="2363451" cy="23634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03319" y="870173"/>
            <a:ext cx="2924118" cy="19189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75127" y="639024"/>
            <a:ext cx="2381250" cy="23812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037512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12857"/>
            <a:ext cx="8610600" cy="1293028"/>
          </a:xfrm>
        </p:spPr>
        <p:txBody>
          <a:bodyPr/>
          <a:lstStyle/>
          <a:p>
            <a:r>
              <a:rPr lang="sl-SI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PREPREČEVANJE</a:t>
            </a:r>
            <a:endParaRPr lang="sl-SI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sz="2200" dirty="0" smtClean="0"/>
              <a:t>Pozorni moramo biti na </a:t>
            </a:r>
            <a:r>
              <a:rPr lang="sl-SI" sz="22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URL naslov</a:t>
            </a:r>
            <a:r>
              <a:rPr lang="sl-SI" sz="2200" dirty="0" smtClean="0"/>
              <a:t>, preden vstopamo na spletno stran.</a:t>
            </a:r>
          </a:p>
          <a:p>
            <a:pPr marL="0" indent="0">
              <a:buNone/>
            </a:pPr>
            <a:endParaRPr lang="sl-SI" sz="2200" dirty="0" smtClean="0"/>
          </a:p>
          <a:p>
            <a:r>
              <a:rPr lang="sl-SI" sz="2200" dirty="0" smtClean="0"/>
              <a:t>Ne odgovarjati na sumljive elektronske pošte, kjer od vas zahtevajo osebne podatke.</a:t>
            </a:r>
          </a:p>
          <a:p>
            <a:endParaRPr lang="sl-SI" dirty="0" smtClean="0"/>
          </a:p>
          <a:p>
            <a:pPr marL="0" indent="0">
              <a:buNone/>
            </a:pPr>
            <a:endParaRPr lang="sl-SI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4703" y="3419475"/>
            <a:ext cx="3248025" cy="34385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9132" y="3419475"/>
            <a:ext cx="3844880" cy="3364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7595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lika 10" descr="fakulteta-za-varnostne-vede-fvv-ljubljana.jpg">
            <a:extLst>
              <a:ext uri="{FF2B5EF4-FFF2-40B4-BE49-F238E27FC236}">
                <a16:creationId xmlns:a16="http://schemas.microsoft.com/office/drawing/2014/main" xmlns="" id="{03CECA2D-4B7A-4560-89A0-D4E26F7091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86981" y="360347"/>
            <a:ext cx="2867673" cy="1695637"/>
          </a:xfrm>
          <a:prstGeom prst="rect">
            <a:avLst/>
          </a:prstGeom>
        </p:spPr>
      </p:pic>
      <p:pic>
        <p:nvPicPr>
          <p:cNvPr id="10" name="Slika 9" descr="skladi.png">
            <a:extLst>
              <a:ext uri="{FF2B5EF4-FFF2-40B4-BE49-F238E27FC236}">
                <a16:creationId xmlns:a16="http://schemas.microsoft.com/office/drawing/2014/main" xmlns="" id="{672C4B3A-7C8F-4A78-8CF2-0DE6FDC08F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201" y="5751598"/>
            <a:ext cx="2172458" cy="892003"/>
          </a:xfrm>
          <a:prstGeom prst="rect">
            <a:avLst/>
          </a:prstGeom>
        </p:spPr>
      </p:pic>
      <p:pic>
        <p:nvPicPr>
          <p:cNvPr id="11" name="Slika 11" descr="Logo_EKP_socialni_sklad_SLO_slogan.jpg">
            <a:extLst>
              <a:ext uri="{FF2B5EF4-FFF2-40B4-BE49-F238E27FC236}">
                <a16:creationId xmlns:a16="http://schemas.microsoft.com/office/drawing/2014/main" xmlns="" id="{235241AD-6B4F-478F-87BD-D473F4B2799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213" t="15772" r="7115" b="20575"/>
          <a:stretch/>
        </p:blipFill>
        <p:spPr bwMode="auto">
          <a:xfrm>
            <a:off x="4827523" y="5744108"/>
            <a:ext cx="2257206" cy="90698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Slika 12" descr="MIZS_slo.jpg">
            <a:extLst>
              <a:ext uri="{FF2B5EF4-FFF2-40B4-BE49-F238E27FC236}">
                <a16:creationId xmlns:a16="http://schemas.microsoft.com/office/drawing/2014/main" xmlns="" id="{33A7E261-81B1-46AB-82DB-0A7842EA9D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07594" y="5997493"/>
            <a:ext cx="2426448" cy="40021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7DAECEA3-2E2F-4E6A-91C1-FA098FC47B67}"/>
              </a:ext>
            </a:extLst>
          </p:cNvPr>
          <p:cNvSpPr txBox="1"/>
          <p:nvPr/>
        </p:nvSpPr>
        <p:spPr>
          <a:xfrm>
            <a:off x="1208345" y="1208165"/>
            <a:ext cx="7887031" cy="46474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1400" dirty="0">
                <a:solidFill>
                  <a:prstClr val="white">
                    <a:lumMod val="50000"/>
                  </a:prstClr>
                </a:solidFill>
                <a:latin typeface="Calibri" panose="020F0502020204030204"/>
              </a:rPr>
              <a:t>Študentski inovativni projekti za družbeno korist 2016 – 2018</a:t>
            </a:r>
          </a:p>
          <a:p>
            <a:endParaRPr lang="sl-SI" dirty="0">
              <a:solidFill>
                <a:prstClr val="black"/>
              </a:solidFill>
              <a:latin typeface="Calibri" panose="020F0502020204030204"/>
            </a:endParaRPr>
          </a:p>
          <a:p>
            <a:r>
              <a:rPr lang="sl-SI" sz="3200" b="1" dirty="0">
                <a:solidFill>
                  <a:prstClr val="black"/>
                </a:solidFill>
                <a:latin typeface="Calibri" panose="020F0502020204030204"/>
              </a:rPr>
              <a:t>PSIVIM</a:t>
            </a:r>
          </a:p>
          <a:p>
            <a:r>
              <a:rPr lang="sl-SI" sz="2000" dirty="0">
                <a:solidFill>
                  <a:prstClr val="black"/>
                </a:solidFill>
                <a:latin typeface="Calibri" panose="020F0502020204030204"/>
              </a:rPr>
              <a:t>Priporočilni sistem za informacijsko-varnostno izobraževanje mladostnikov</a:t>
            </a:r>
          </a:p>
          <a:p>
            <a:endParaRPr lang="sl-SI" dirty="0">
              <a:solidFill>
                <a:prstClr val="black"/>
              </a:solidFill>
              <a:latin typeface="Calibri" panose="020F0502020204030204"/>
            </a:endParaRPr>
          </a:p>
          <a:p>
            <a:r>
              <a:rPr lang="sl-SI" sz="1400" dirty="0">
                <a:solidFill>
                  <a:prstClr val="white">
                    <a:lumMod val="50000"/>
                  </a:prstClr>
                </a:solidFill>
                <a:latin typeface="Calibri" panose="020F0502020204030204"/>
              </a:rPr>
              <a:t>Študenti			Mentorji</a:t>
            </a:r>
          </a:p>
          <a:p>
            <a:r>
              <a:rPr lang="sl-SI" dirty="0">
                <a:solidFill>
                  <a:prstClr val="black"/>
                </a:solidFill>
                <a:latin typeface="Calibri" panose="020F0502020204030204"/>
              </a:rPr>
              <a:t>Nika Berčič		dr. Igor Bernik</a:t>
            </a:r>
          </a:p>
          <a:p>
            <a:r>
              <a:rPr lang="sl-SI" dirty="0">
                <a:solidFill>
                  <a:prstClr val="black"/>
                </a:solidFill>
                <a:latin typeface="Calibri" panose="020F0502020204030204"/>
              </a:rPr>
              <a:t>Domen Hribar		dr. Blaž Markelj</a:t>
            </a:r>
          </a:p>
          <a:p>
            <a:r>
              <a:rPr lang="sl-SI" dirty="0">
                <a:solidFill>
                  <a:prstClr val="black"/>
                </a:solidFill>
                <a:latin typeface="Calibri" panose="020F0502020204030204"/>
              </a:rPr>
              <a:t>Lara Klemenc		dr. Simon Vrhovec</a:t>
            </a:r>
          </a:p>
          <a:p>
            <a:r>
              <a:rPr lang="sl-SI" dirty="0" err="1">
                <a:solidFill>
                  <a:prstClr val="black"/>
                </a:solidFill>
                <a:latin typeface="Calibri" panose="020F0502020204030204"/>
              </a:rPr>
              <a:t>Enja</a:t>
            </a:r>
            <a:r>
              <a:rPr lang="sl-SI" dirty="0">
                <a:solidFill>
                  <a:prstClr val="black"/>
                </a:solidFill>
                <a:latin typeface="Calibri" panose="020F0502020204030204"/>
              </a:rPr>
              <a:t> Kokalj		dr. Uroš Ocepek</a:t>
            </a:r>
          </a:p>
          <a:p>
            <a:r>
              <a:rPr lang="sl-SI" dirty="0">
                <a:solidFill>
                  <a:prstClr val="black"/>
                </a:solidFill>
                <a:latin typeface="Calibri" panose="020F0502020204030204"/>
              </a:rPr>
              <a:t>Iza Kokoravec</a:t>
            </a:r>
          </a:p>
          <a:p>
            <a:r>
              <a:rPr lang="sl-SI" dirty="0">
                <a:solidFill>
                  <a:prstClr val="black"/>
                </a:solidFill>
                <a:latin typeface="Calibri" panose="020F0502020204030204"/>
              </a:rPr>
              <a:t>Suzana Kužnik</a:t>
            </a:r>
          </a:p>
          <a:p>
            <a:r>
              <a:rPr lang="sl-SI" dirty="0">
                <a:solidFill>
                  <a:prstClr val="black"/>
                </a:solidFill>
                <a:latin typeface="Calibri" panose="020F0502020204030204"/>
              </a:rPr>
              <a:t>Ida Majerle</a:t>
            </a:r>
          </a:p>
          <a:p>
            <a:r>
              <a:rPr lang="sl-SI" dirty="0">
                <a:solidFill>
                  <a:prstClr val="black"/>
                </a:solidFill>
                <a:latin typeface="Calibri" panose="020F0502020204030204"/>
              </a:rPr>
              <a:t>Aleš Ravnikar</a:t>
            </a:r>
          </a:p>
          <a:p>
            <a:r>
              <a:rPr lang="sl-SI" dirty="0">
                <a:solidFill>
                  <a:prstClr val="black"/>
                </a:solidFill>
                <a:latin typeface="Calibri" panose="020F0502020204030204"/>
              </a:rPr>
              <a:t>David Sluga</a:t>
            </a:r>
          </a:p>
          <a:p>
            <a:r>
              <a:rPr lang="sl-SI" dirty="0">
                <a:solidFill>
                  <a:prstClr val="black"/>
                </a:solidFill>
                <a:latin typeface="Calibri" panose="020F0502020204030204"/>
              </a:rPr>
              <a:t>Sara Tomše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86981" y="2412200"/>
            <a:ext cx="3046819" cy="1543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520850"/>
      </p:ext>
    </p:extLst>
  </p:cSld>
  <p:clrMapOvr>
    <a:masterClrMapping/>
  </p:clrMapOvr>
</p:sld>
</file>

<file path=ppt/theme/theme1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C4220D"/>
      </a:accent1>
      <a:accent2>
        <a:srgbClr val="EB7712"/>
      </a:accent2>
      <a:accent3>
        <a:srgbClr val="ECBD31"/>
      </a:accent3>
      <a:accent4>
        <a:srgbClr val="92CE4A"/>
      </a:accent4>
      <a:accent5>
        <a:srgbClr val="50CFB4"/>
      </a:accent5>
      <a:accent6>
        <a:srgbClr val="0D8EC5"/>
      </a:accent6>
      <a:hlink>
        <a:srgbClr val="EA5A0C"/>
      </a:hlink>
      <a:folHlink>
        <a:srgbClr val="F09D3A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FE1EB5C7-81A8-4CBA-AE6E-B3BF73DC389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TM04033937[[fn=Vapor Trail]]</Template>
  <TotalTime>98</TotalTime>
  <Words>438</Words>
  <Application>Microsoft Office PowerPoint</Application>
  <PresentationFormat>Widescreen</PresentationFormat>
  <Paragraphs>54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Century Gothic</vt:lpstr>
      <vt:lpstr>Vapor Trail</vt:lpstr>
      <vt:lpstr>PREPOZNAVANJE VARNOSTNIH INCIDENTOV</vt:lpstr>
      <vt:lpstr>OPIS PROBLEMA</vt:lpstr>
      <vt:lpstr>PowerPoint Presentation</vt:lpstr>
      <vt:lpstr>GROŽNJE</vt:lpstr>
      <vt:lpstr>PowerPoint Presentation</vt:lpstr>
      <vt:lpstr>PowerPoint Presentation</vt:lpstr>
      <vt:lpstr>PREPREČEVANJE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10. PREPOZNAVANJE VARNOSTNIH INCIDENTOV</dc:title>
  <dc:creator>domen</dc:creator>
  <cp:lastModifiedBy>Iza Kokoravec</cp:lastModifiedBy>
  <cp:revision>19</cp:revision>
  <dcterms:created xsi:type="dcterms:W3CDTF">2017-09-12T16:31:46Z</dcterms:created>
  <dcterms:modified xsi:type="dcterms:W3CDTF">2017-09-24T11:52:19Z</dcterms:modified>
</cp:coreProperties>
</file>