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548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719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741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13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850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124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149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844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167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929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270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6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972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570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463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07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725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1691-F3A4-4F2C-8DBE-26C093525CEE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E24B6-53F1-4EA1-8D82-33A64448581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64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055" y="123673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PREPOZNAVANJE VARNOSTNIH INCIDENTOV</a:t>
            </a:r>
            <a:endParaRPr lang="sl-SI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1" t="16682" b="15230"/>
          <a:stretch/>
        </p:blipFill>
        <p:spPr>
          <a:xfrm>
            <a:off x="2279561" y="3258355"/>
            <a:ext cx="4494726" cy="2159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12" y="455854"/>
            <a:ext cx="1561762" cy="15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PROBLEMA</a:t>
            </a: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454" y="2057401"/>
            <a:ext cx="10643346" cy="41783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Kljub temu, da smo s tehnologijo in razvojem le-te v porasti, se srečujemo s človeško neprevidnostjo in tehničnimi nepravilnostmi.</a:t>
            </a:r>
          </a:p>
          <a:p>
            <a:r>
              <a:rPr lang="sl-SI" sz="2400" dirty="0" smtClean="0"/>
              <a:t>Vse več ljudi uporablja informacijske sisteme za potrebe nakupovanja, upravljanja financ in komuniciranja.</a:t>
            </a:r>
          </a:p>
          <a:p>
            <a:r>
              <a:rPr lang="sl-SI" sz="2400" dirty="0" smtClean="0"/>
              <a:t>Uporabniki postajajo vse večje tarče kibernetskih zlorab zato je </a:t>
            </a:r>
            <a:r>
              <a:rPr lang="sl-SI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NUJNO</a:t>
            </a:r>
            <a:r>
              <a:rPr lang="sl-SI" sz="2400" dirty="0" smtClean="0"/>
              <a:t>, da se ozavestimo o varni uporabi.</a:t>
            </a:r>
          </a:p>
          <a:p>
            <a:r>
              <a:rPr lang="sl-SI" sz="2400" dirty="0" smtClean="0"/>
              <a:t>Napadalci spreminjajo pristope napadov in jih tako vedno bolj izvajajo na specifične osebe.</a:t>
            </a:r>
          </a:p>
          <a:p>
            <a:pPr marL="0" indent="0">
              <a:buNone/>
            </a:pPr>
            <a:endParaRPr lang="sl-SI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36" y="4638541"/>
            <a:ext cx="2361127" cy="23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21" y="1473343"/>
            <a:ext cx="10820400" cy="4024125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Naivnost</a:t>
            </a:r>
            <a:r>
              <a:rPr lang="sl-SI" sz="2400" dirty="0" smtClean="0"/>
              <a:t> uporabnikov je še vedno glavni vir prihodka napadalcem.</a:t>
            </a:r>
          </a:p>
          <a:p>
            <a:r>
              <a:rPr lang="sl-SI" sz="2400" dirty="0" smtClean="0"/>
              <a:t>Izkoriščanje varnostnih lukenj, ranljivosti v programski opremi ali naših vedenjskih vzorcih lahko napadalcem omogočijo nadzor nad našo opremo, podatki in denarjem.</a:t>
            </a:r>
          </a:p>
          <a:p>
            <a:r>
              <a:rPr lang="sl-SI" sz="2400" dirty="0" smtClean="0"/>
              <a:t>Varnost na internetu je proces, za katerega moramo stalno skrbeti.</a:t>
            </a:r>
            <a:endParaRPr lang="sl-S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1" y="3601315"/>
            <a:ext cx="47625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321" y="3601315"/>
            <a:ext cx="5588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2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811" y="764373"/>
            <a:ext cx="8610600" cy="1293028"/>
          </a:xfrm>
        </p:spPr>
        <p:txBody>
          <a:bodyPr/>
          <a:lstStyle/>
          <a:p>
            <a:r>
              <a:rPr lang="sl-SI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GROŽNJE</a:t>
            </a:r>
            <a:endParaRPr lang="sl-SI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603500"/>
            <a:ext cx="11366500" cy="4025900"/>
          </a:xfrm>
        </p:spPr>
        <p:txBody>
          <a:bodyPr>
            <a:normAutofit/>
          </a:bodyPr>
          <a:lstStyle/>
          <a:p>
            <a:r>
              <a:rPr lang="sl-SI" sz="2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  <a:r>
              <a:rPr lang="sl-SI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prevara</a:t>
            </a:r>
            <a:r>
              <a:rPr lang="sl-SI" sz="2200" dirty="0" smtClean="0"/>
              <a:t>:</a:t>
            </a:r>
          </a:p>
          <a:p>
            <a:pPr lvl="1"/>
            <a:r>
              <a:rPr lang="sl-SI" sz="2000" dirty="0"/>
              <a:t>k</a:t>
            </a:r>
            <a:r>
              <a:rPr lang="sl-SI" sz="2000" dirty="0" smtClean="0"/>
              <a:t>raja podatkov, ki napadalcu omogoči dostop do naših spletnih storitev.</a:t>
            </a:r>
          </a:p>
          <a:p>
            <a:pPr lvl="3"/>
            <a:r>
              <a:rPr lang="sl-SI" sz="1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jo izvedejo</a:t>
            </a:r>
            <a:r>
              <a:rPr lang="sl-SI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/>
            <a:r>
              <a:rPr lang="sl-SI" sz="1600" dirty="0" smtClean="0"/>
              <a:t>Najpogosteje tako, da nas elektronsko sporočilo zvabi na lažno stran banke ali spletne storitve, običajno pod pretvezo, da moramo preverit podatke ali zamenjati geslo. </a:t>
            </a:r>
            <a:endParaRPr lang="sl-SI" sz="1600" dirty="0"/>
          </a:p>
          <a:p>
            <a:r>
              <a:rPr lang="sl-SI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Vdor</a:t>
            </a:r>
            <a:r>
              <a:rPr lang="sl-SI" sz="2200" dirty="0" smtClean="0"/>
              <a:t>:</a:t>
            </a:r>
          </a:p>
          <a:p>
            <a:pPr lvl="1"/>
            <a:r>
              <a:rPr lang="sl-SI" sz="2000" dirty="0" smtClean="0"/>
              <a:t>Najbolj klasična oblika hekerskega napada. Vdor je nepooblaščen dostop do naše računalniške baze in podatkov v njej.</a:t>
            </a:r>
            <a:endParaRPr lang="sl-SI" sz="2000" dirty="0"/>
          </a:p>
          <a:p>
            <a:pPr lvl="2"/>
            <a:r>
              <a:rPr lang="sl-SI" sz="1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ga izvedejo</a:t>
            </a:r>
            <a:r>
              <a:rPr lang="sl-SI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3"/>
            <a:r>
              <a:rPr lang="sl-SI" sz="1600" dirty="0" smtClean="0"/>
              <a:t>Dva najpogostejša načina vdora sta ranljivost programske opreme in odsotnost avtentikacije (slabo geslo).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90" y="609064"/>
            <a:ext cx="2878320" cy="19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184400"/>
            <a:ext cx="11595100" cy="4533900"/>
          </a:xfrm>
        </p:spPr>
        <p:txBody>
          <a:bodyPr>
            <a:normAutofit fontScale="70000" lnSpcReduction="20000"/>
          </a:bodyPr>
          <a:lstStyle/>
          <a:p>
            <a:r>
              <a:rPr lang="sl-SI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Spletne prevare</a:t>
            </a:r>
            <a:r>
              <a:rPr lang="sl-SI" sz="4000" dirty="0" smtClean="0"/>
              <a:t>:</a:t>
            </a:r>
          </a:p>
          <a:p>
            <a:pPr lvl="2"/>
            <a:r>
              <a:rPr lang="sl-SI" sz="3300" dirty="0" smtClean="0"/>
              <a:t>Pri katerih vas neznanec s privlačno ponudbo premami, da mu nakažete denar. </a:t>
            </a:r>
            <a:endParaRPr lang="sl-SI" sz="3300" dirty="0"/>
          </a:p>
          <a:p>
            <a:pPr lvl="3"/>
            <a:r>
              <a:rPr lang="sl-SI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jo izvedejo</a:t>
            </a:r>
            <a:r>
              <a:rPr lang="sl-SI" sz="3200" dirty="0" smtClean="0"/>
              <a:t>?</a:t>
            </a:r>
          </a:p>
          <a:p>
            <a:pPr lvl="4"/>
            <a:r>
              <a:rPr lang="sl-SI" sz="3100" dirty="0" smtClean="0"/>
              <a:t>Najbolj znane so nigerijska pisma, kjer nas želijo napadalci prepričati v sodelovanje.</a:t>
            </a:r>
          </a:p>
          <a:p>
            <a:r>
              <a:rPr lang="sl-SI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Nezaželena sporočila</a:t>
            </a:r>
            <a:r>
              <a:rPr lang="sl-SI" sz="4000" dirty="0" smtClean="0"/>
              <a:t>:</a:t>
            </a:r>
          </a:p>
          <a:p>
            <a:pPr lvl="2"/>
            <a:r>
              <a:rPr lang="sl-SI" sz="3300" dirty="0" smtClean="0"/>
              <a:t>So sporočila, ki vam vsiljujejo vsebino, katere si ne želite.</a:t>
            </a:r>
          </a:p>
          <a:p>
            <a:r>
              <a:rPr lang="sl-SI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Okužbe</a:t>
            </a:r>
            <a:r>
              <a:rPr lang="sl-SI" sz="4000" dirty="0" smtClean="0"/>
              <a:t>:</a:t>
            </a:r>
          </a:p>
          <a:p>
            <a:pPr lvl="2"/>
            <a:r>
              <a:rPr lang="sl-SI" sz="3300" dirty="0" smtClean="0"/>
              <a:t>Računalniški virusi, internetni črvi in trojanski konji so najbolj razširjena spletna tveganja in služijo predvsem za krajo podatkov in identitete. </a:t>
            </a:r>
            <a:endParaRPr lang="sl-SI" sz="3300" dirty="0"/>
          </a:p>
          <a:p>
            <a:pPr lvl="3"/>
            <a:r>
              <a:rPr lang="sl-SI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deluje</a:t>
            </a:r>
            <a:r>
              <a:rPr lang="sl-SI" sz="3200" dirty="0" smtClean="0"/>
              <a:t>?</a:t>
            </a:r>
          </a:p>
          <a:p>
            <a:pPr lvl="4"/>
            <a:r>
              <a:rPr lang="sl-SI" sz="3100" dirty="0" smtClean="0"/>
              <a:t>Najbolj popularen je izsiljevalski virus, kateri nam zašifrira podatke in za povrnitev le- teh zahteva denarno izplačilo.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89" y="561353"/>
            <a:ext cx="1728415" cy="167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057" y="289715"/>
            <a:ext cx="2042711" cy="199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415" y="561353"/>
            <a:ext cx="3068585" cy="17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4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37" y="2801333"/>
            <a:ext cx="11785600" cy="3586587"/>
          </a:xfrm>
        </p:spPr>
        <p:txBody>
          <a:bodyPr>
            <a:normAutofit/>
          </a:bodyPr>
          <a:lstStyle/>
          <a:p>
            <a:r>
              <a:rPr lang="sl-SI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Kraja identitete</a:t>
            </a:r>
            <a:r>
              <a:rPr lang="sl-SI" sz="2200" dirty="0" smtClean="0"/>
              <a:t>:</a:t>
            </a:r>
          </a:p>
          <a:p>
            <a:pPr lvl="1"/>
            <a:r>
              <a:rPr lang="sl-SI" sz="1800" dirty="0" smtClean="0"/>
              <a:t>Je kraja osebnih podatkov (npr. imena, rojstnega datuma, številka bančne kartice itd.) in njihova nezakonita uporaba.</a:t>
            </a:r>
            <a:endParaRPr lang="sl-SI" sz="1800" dirty="0"/>
          </a:p>
          <a:p>
            <a:r>
              <a:rPr lang="sl-SI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Varnostne napade in brezžična omrežja</a:t>
            </a:r>
            <a:r>
              <a:rPr lang="sl-SI" sz="2200" dirty="0" smtClean="0"/>
              <a:t>:</a:t>
            </a:r>
          </a:p>
          <a:p>
            <a:pPr lvl="1"/>
            <a:r>
              <a:rPr lang="sl-SI" sz="1800" dirty="0" smtClean="0"/>
              <a:t>Zaradi katerih lahko napadalci vstopajo v vaš računalnik in pri </a:t>
            </a:r>
            <a:r>
              <a:rPr lang="sl-SI" sz="1800" dirty="0"/>
              <a:t>t</a:t>
            </a:r>
            <a:r>
              <a:rPr lang="sl-SI" sz="1800" dirty="0" smtClean="0"/>
              <a:t>em izkoristijo različne pomanjkljivosti programske in strojne opreme. </a:t>
            </a:r>
            <a:endParaRPr lang="sl-SI" dirty="0" smtClean="0"/>
          </a:p>
          <a:p>
            <a:r>
              <a:rPr lang="sl-SI" sz="2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Zlonamerni bančni napadi</a:t>
            </a:r>
            <a:r>
              <a:rPr lang="sl-SI" sz="2200" dirty="0" smtClean="0"/>
              <a:t>:</a:t>
            </a:r>
          </a:p>
          <a:p>
            <a:pPr lvl="1"/>
            <a:r>
              <a:rPr lang="sl-SI" sz="1800" dirty="0" smtClean="0"/>
              <a:t>Glavna motivacija za take napade je, pridobitev denarja od uporabnika. Zato uporabljajo različne načine kako priti do njega. Najpogostejši način so Phishing napadi, vsiljiva sms sporočila in izsiljevalski virusi.</a:t>
            </a:r>
            <a:endParaRPr lang="sl-SI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34" y="656823"/>
            <a:ext cx="2363451" cy="236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319" y="870173"/>
            <a:ext cx="2924118" cy="191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127" y="639024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75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12857"/>
            <a:ext cx="8610600" cy="1293028"/>
          </a:xfrm>
        </p:spPr>
        <p:txBody>
          <a:bodyPr/>
          <a:lstStyle/>
          <a:p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PREPREČEVANJE</a:t>
            </a:r>
            <a:endParaRPr lang="sl-SI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200" dirty="0" smtClean="0"/>
              <a:t>Pozorni moramo biti na </a:t>
            </a:r>
            <a:r>
              <a:rPr lang="sl-SI" sz="2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 naslov</a:t>
            </a:r>
            <a:r>
              <a:rPr lang="sl-SI" sz="2200" dirty="0" smtClean="0"/>
              <a:t>, preden vstopamo na spletno stran.</a:t>
            </a:r>
          </a:p>
          <a:p>
            <a:pPr marL="0" indent="0">
              <a:buNone/>
            </a:pPr>
            <a:endParaRPr lang="sl-SI" sz="2200" dirty="0" smtClean="0"/>
          </a:p>
          <a:p>
            <a:r>
              <a:rPr lang="sl-SI" sz="2200" dirty="0" smtClean="0"/>
              <a:t>Ne odgovarjati na sumljive elektronske pošte, kjer od vas zahtevajo osebne podatke.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03" y="3419475"/>
            <a:ext cx="3248025" cy="34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32" y="3419475"/>
            <a:ext cx="3844880" cy="33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10" descr="fakulteta-za-varnostne-vede-fvv-ljubljana.jpg">
            <a:extLst>
              <a:ext uri="{FF2B5EF4-FFF2-40B4-BE49-F238E27FC236}">
                <a16:creationId xmlns:a16="http://schemas.microsoft.com/office/drawing/2014/main" xmlns="" id="{03CECA2D-4B7A-4560-89A0-D4E26F70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81" y="360347"/>
            <a:ext cx="2867673" cy="1695637"/>
          </a:xfrm>
          <a:prstGeom prst="rect">
            <a:avLst/>
          </a:prstGeom>
        </p:spPr>
      </p:pic>
      <p:pic>
        <p:nvPicPr>
          <p:cNvPr id="10" name="Slika 9" descr="skladi.png">
            <a:extLst>
              <a:ext uri="{FF2B5EF4-FFF2-40B4-BE49-F238E27FC236}">
                <a16:creationId xmlns:a16="http://schemas.microsoft.com/office/drawing/2014/main" xmlns="" id="{672C4B3A-7C8F-4A78-8CF2-0DE6FDC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01" y="5751598"/>
            <a:ext cx="2172458" cy="892003"/>
          </a:xfrm>
          <a:prstGeom prst="rect">
            <a:avLst/>
          </a:prstGeom>
        </p:spPr>
      </p:pic>
      <p:pic>
        <p:nvPicPr>
          <p:cNvPr id="11" name="Slika 11" descr="Logo_EKP_socialni_sklad_SLO_slogan.jpg">
            <a:extLst>
              <a:ext uri="{FF2B5EF4-FFF2-40B4-BE49-F238E27FC236}">
                <a16:creationId xmlns:a16="http://schemas.microsoft.com/office/drawing/2014/main" xmlns="" id="{235241AD-6B4F-478F-87BD-D473F4B2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3" t="15772" r="7115" b="20575"/>
          <a:stretch/>
        </p:blipFill>
        <p:spPr bwMode="auto">
          <a:xfrm>
            <a:off x="4827523" y="5744108"/>
            <a:ext cx="2257206" cy="906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2" descr="MIZS_slo.jpg">
            <a:extLst>
              <a:ext uri="{FF2B5EF4-FFF2-40B4-BE49-F238E27FC236}">
                <a16:creationId xmlns:a16="http://schemas.microsoft.com/office/drawing/2014/main" xmlns="" id="{33A7E261-81B1-46AB-82DB-0A7842EA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94" y="5997493"/>
            <a:ext cx="2426448" cy="400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AECEA3-2E2F-4E6A-91C1-FA098FC47B67}"/>
              </a:ext>
            </a:extLst>
          </p:cNvPr>
          <p:cNvSpPr txBox="1"/>
          <p:nvPr/>
        </p:nvSpPr>
        <p:spPr>
          <a:xfrm>
            <a:off x="1208345" y="1208165"/>
            <a:ext cx="788703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Študentski inovativni projekti za družbeno korist 2016 – 2018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3200" b="1" dirty="0">
                <a:solidFill>
                  <a:prstClr val="black"/>
                </a:solidFill>
                <a:latin typeface="Calibri" panose="020F0502020204030204"/>
              </a:rPr>
              <a:t>PSIVIM</a:t>
            </a:r>
          </a:p>
          <a:p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Priporočilni sistem za informacijsko-varnostno izobraževanje mladostnikov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Študenti			Mentorji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Nika Berčič		dr. Igor Bernik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Domen Hribar		dr. Blaž Markelj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Lara Klemenc		dr. Simon Vrhovec</a:t>
            </a:r>
          </a:p>
          <a:p>
            <a:r>
              <a:rPr lang="sl-SI" dirty="0" err="1">
                <a:solidFill>
                  <a:prstClr val="black"/>
                </a:solidFill>
                <a:latin typeface="Calibri" panose="020F0502020204030204"/>
              </a:rPr>
              <a:t>Enja</a:t>
            </a:r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 Kokalj		dr. Uroš Ocepek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Iza Kokoravec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Suzana Kužnik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Ida Majerle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Aleš Ravnikar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David Sluga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Sara Tomše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981" y="2412200"/>
            <a:ext cx="3046819" cy="1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08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98</TotalTime>
  <Words>438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PREPOZNAVANJE VARNOSTNIH INCIDENTOV</vt:lpstr>
      <vt:lpstr>OPIS PROBLEMA</vt:lpstr>
      <vt:lpstr>PowerPoint Presentation</vt:lpstr>
      <vt:lpstr>GROŽNJE</vt:lpstr>
      <vt:lpstr>PowerPoint Presentation</vt:lpstr>
      <vt:lpstr>PowerPoint Presentation</vt:lpstr>
      <vt:lpstr>PREPREČEVANJE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PREPOZNAVANJE VARNOSTNIH INCIDENTOV</dc:title>
  <dc:creator>domen</dc:creator>
  <cp:lastModifiedBy>Iza Kokoravec</cp:lastModifiedBy>
  <cp:revision>19</cp:revision>
  <dcterms:created xsi:type="dcterms:W3CDTF">2017-09-12T16:31:46Z</dcterms:created>
  <dcterms:modified xsi:type="dcterms:W3CDTF">2017-09-24T11:52:19Z</dcterms:modified>
</cp:coreProperties>
</file>