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4"/>
  </p:normalViewPr>
  <p:slideViewPr>
    <p:cSldViewPr snapToGrid="0" snapToObjects="1">
      <p:cViewPr varScale="1">
        <p:scale>
          <a:sx n="81" d="100"/>
          <a:sy n="81" d="100"/>
        </p:scale>
        <p:origin x="50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94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6. </a:t>
            </a:r>
            <a:r>
              <a:rPr lang="en-US" b="1" dirty="0" err="1" smtClean="0"/>
              <a:t>Sprejemanje</a:t>
            </a:r>
            <a:r>
              <a:rPr lang="en-US" b="1" dirty="0" smtClean="0"/>
              <a:t> </a:t>
            </a:r>
            <a:r>
              <a:rPr lang="en-US" b="1" dirty="0" err="1" smtClean="0"/>
              <a:t>etičnih</a:t>
            </a:r>
            <a:r>
              <a:rPr lang="en-US" b="1" dirty="0" smtClean="0"/>
              <a:t> </a:t>
            </a:r>
            <a:r>
              <a:rPr lang="en-US" b="1" dirty="0" err="1" smtClean="0"/>
              <a:t>odločitev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78" y="3990435"/>
            <a:ext cx="2714364" cy="21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Kaj</a:t>
            </a:r>
            <a:r>
              <a:rPr lang="en-US" dirty="0" smtClean="0"/>
              <a:t> je </a:t>
            </a:r>
            <a:r>
              <a:rPr lang="en-US" dirty="0" err="1" smtClean="0"/>
              <a:t>etika</a:t>
            </a:r>
            <a:r>
              <a:rPr lang="en-US" dirty="0" smtClean="0"/>
              <a:t>? </a:t>
            </a:r>
            <a:r>
              <a:rPr lang="en-US" dirty="0" err="1" smtClean="0"/>
              <a:t>Kaj</a:t>
            </a:r>
            <a:r>
              <a:rPr lang="en-US" dirty="0" smtClean="0"/>
              <a:t> pa </a:t>
            </a:r>
            <a:r>
              <a:rPr lang="en-US" dirty="0" err="1" smtClean="0"/>
              <a:t>morala</a:t>
            </a:r>
            <a:r>
              <a:rPr lang="en-US" dirty="0" smtClean="0"/>
              <a:t>? </a:t>
            </a:r>
            <a:r>
              <a:rPr lang="en-US" b="1" dirty="0" err="1" smtClean="0"/>
              <a:t>Hm</a:t>
            </a:r>
            <a:r>
              <a:rPr lang="mr-IN" b="1" dirty="0" smtClean="0"/>
              <a:t>…</a:t>
            </a:r>
            <a:r>
              <a:rPr lang="sl-SI" b="1" dirty="0" smtClean="0"/>
              <a:t> kaj je potem etika hekerjev?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vrednot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vplivajo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posameznika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Kultura</a:t>
            </a:r>
            <a:r>
              <a:rPr lang="en-US" dirty="0" smtClean="0"/>
              <a:t>, </a:t>
            </a:r>
            <a:r>
              <a:rPr lang="en-US" dirty="0" err="1" smtClean="0"/>
              <a:t>socialne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, </a:t>
            </a:r>
            <a:r>
              <a:rPr lang="en-US" dirty="0" err="1" smtClean="0"/>
              <a:t>uradno</a:t>
            </a:r>
            <a:r>
              <a:rPr lang="en-US" dirty="0" smtClean="0"/>
              <a:t> </a:t>
            </a:r>
            <a:r>
              <a:rPr lang="en-US" dirty="0" err="1" smtClean="0"/>
              <a:t>sprejeti</a:t>
            </a:r>
            <a:r>
              <a:rPr lang="en-US" dirty="0" smtClean="0"/>
              <a:t> </a:t>
            </a:r>
            <a:r>
              <a:rPr lang="en-US" dirty="0" err="1" smtClean="0"/>
              <a:t>zakoni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 err="1" smtClean="0"/>
              <a:t>Kaj</a:t>
            </a:r>
            <a:r>
              <a:rPr lang="en-US" dirty="0" smtClean="0"/>
              <a:t> je </a:t>
            </a:r>
            <a:r>
              <a:rPr lang="en-US" dirty="0" err="1" smtClean="0"/>
              <a:t>prav</a:t>
            </a:r>
            <a:r>
              <a:rPr lang="en-US" dirty="0" smtClean="0"/>
              <a:t> in </a:t>
            </a:r>
            <a:r>
              <a:rPr lang="en-US" dirty="0" err="1" smtClean="0"/>
              <a:t>kaj</a:t>
            </a:r>
            <a:r>
              <a:rPr lang="en-US" dirty="0" smtClean="0"/>
              <a:t> je </a:t>
            </a:r>
            <a:r>
              <a:rPr lang="en-US" dirty="0" err="1" smtClean="0"/>
              <a:t>narobe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Odločitev</a:t>
            </a:r>
            <a:r>
              <a:rPr lang="en-US" dirty="0" smtClean="0"/>
              <a:t> </a:t>
            </a:r>
            <a:r>
              <a:rPr lang="en-US" dirty="0" err="1" smtClean="0"/>
              <a:t>posameznika</a:t>
            </a:r>
            <a:r>
              <a:rPr lang="en-US" dirty="0" smtClean="0"/>
              <a:t> </a:t>
            </a:r>
            <a:r>
              <a:rPr lang="en-US" dirty="0" err="1" smtClean="0"/>
              <a:t>šteje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varna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javnostjo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rgbClr val="00B0F0"/>
                </a:solidFill>
              </a:rPr>
              <a:t>Etika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hekerjev</a:t>
            </a:r>
            <a:r>
              <a:rPr lang="en-US" b="1" dirty="0" smtClean="0">
                <a:solidFill>
                  <a:srgbClr val="00B0F0"/>
                </a:solidFill>
              </a:rPr>
              <a:t>: </a:t>
            </a:r>
            <a:r>
              <a:rPr lang="en-US" dirty="0" err="1" smtClean="0"/>
              <a:t>pozitiven</a:t>
            </a:r>
            <a:r>
              <a:rPr lang="en-US" dirty="0" smtClean="0"/>
              <a:t> </a:t>
            </a:r>
            <a:r>
              <a:rPr lang="en-US" dirty="0" err="1" smtClean="0"/>
              <a:t>doprinos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naredijo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</a:t>
            </a:r>
            <a:r>
              <a:rPr lang="en-US" dirty="0" err="1" smtClean="0"/>
              <a:t>vsem</a:t>
            </a:r>
            <a:r>
              <a:rPr lang="en-US" dirty="0" smtClean="0"/>
              <a:t> </a:t>
            </a:r>
            <a:r>
              <a:rPr lang="en-US" dirty="0" err="1" smtClean="0"/>
              <a:t>dostopne</a:t>
            </a:r>
            <a:r>
              <a:rPr lang="en-US" dirty="0" smtClean="0"/>
              <a:t>??? </a:t>
            </a:r>
            <a:r>
              <a:rPr lang="en-US" dirty="0" err="1" smtClean="0"/>
              <a:t>Odpravljanje</a:t>
            </a:r>
            <a:r>
              <a:rPr lang="en-US" dirty="0" smtClean="0"/>
              <a:t> </a:t>
            </a:r>
            <a:r>
              <a:rPr lang="en-US" dirty="0" err="1" smtClean="0"/>
              <a:t>varnostnih</a:t>
            </a:r>
            <a:r>
              <a:rPr lang="en-US" dirty="0" smtClean="0"/>
              <a:t> </a:t>
            </a:r>
            <a:r>
              <a:rPr lang="en-US" dirty="0" err="1" smtClean="0"/>
              <a:t>lukenj</a:t>
            </a:r>
            <a:r>
              <a:rPr lang="en-US" dirty="0" smtClean="0"/>
              <a:t> in </a:t>
            </a:r>
            <a:r>
              <a:rPr lang="en-US" dirty="0" err="1" smtClean="0"/>
              <a:t>posredno</a:t>
            </a:r>
            <a:r>
              <a:rPr lang="en-US" dirty="0" smtClean="0"/>
              <a:t> </a:t>
            </a:r>
            <a:r>
              <a:rPr lang="en-US" dirty="0" err="1" smtClean="0"/>
              <a:t>izboljšanje</a:t>
            </a:r>
            <a:r>
              <a:rPr lang="en-US" dirty="0" smtClean="0"/>
              <a:t> </a:t>
            </a:r>
            <a:r>
              <a:rPr lang="en-US" dirty="0" err="1" smtClean="0"/>
              <a:t>sistemov</a:t>
            </a:r>
            <a:r>
              <a:rPr lang="en-US" dirty="0" smtClean="0"/>
              <a:t>??? </a:t>
            </a:r>
            <a:r>
              <a:rPr lang="mr-IN" dirty="0" smtClean="0"/>
              <a:t>–</a:t>
            </a:r>
            <a:r>
              <a:rPr lang="en-US" dirty="0" smtClean="0"/>
              <a:t> ALI JE TO RES? -&gt; </a:t>
            </a:r>
            <a:r>
              <a:rPr lang="en-US" dirty="0" err="1" smtClean="0"/>
              <a:t>Kritično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Ali je “</a:t>
            </a:r>
            <a:r>
              <a:rPr lang="en-US" dirty="0" err="1" smtClean="0"/>
              <a:t>hekanje</a:t>
            </a:r>
            <a:r>
              <a:rPr lang="en-US" dirty="0" smtClean="0"/>
              <a:t>” </a:t>
            </a:r>
            <a:r>
              <a:rPr lang="en-US" dirty="0" err="1" smtClean="0"/>
              <a:t>umetnost</a:t>
            </a:r>
            <a:r>
              <a:rPr lang="en-US" dirty="0" smtClean="0"/>
              <a:t>? Bi </a:t>
            </a:r>
            <a:r>
              <a:rPr lang="en-US" dirty="0" err="1" smtClean="0"/>
              <a:t>informacije</a:t>
            </a:r>
            <a:r>
              <a:rPr lang="en-US" dirty="0" smtClean="0"/>
              <a:t> res morale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prosto</a:t>
            </a:r>
            <a:r>
              <a:rPr lang="en-US" dirty="0" smtClean="0"/>
              <a:t> </a:t>
            </a:r>
            <a:r>
              <a:rPr lang="en-US" dirty="0" err="1" smtClean="0"/>
              <a:t>dostopne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66" y="1598335"/>
            <a:ext cx="2740069" cy="2740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973404"/>
            <a:ext cx="2342135" cy="16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Splošna</a:t>
            </a:r>
            <a:r>
              <a:rPr lang="en-US" dirty="0" smtClean="0"/>
              <a:t> </a:t>
            </a:r>
            <a:r>
              <a:rPr lang="en-US" dirty="0" err="1" smtClean="0"/>
              <a:t>priporočila</a:t>
            </a:r>
            <a:r>
              <a:rPr lang="en-US" dirty="0" smtClean="0"/>
              <a:t> </a:t>
            </a:r>
            <a:r>
              <a:rPr lang="en-US" dirty="0" err="1" smtClean="0"/>
              <a:t>računalniške</a:t>
            </a:r>
            <a:r>
              <a:rPr lang="en-US" dirty="0" smtClean="0"/>
              <a:t> </a:t>
            </a:r>
            <a:r>
              <a:rPr lang="en-US" dirty="0" err="1" smtClean="0"/>
              <a:t>etike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0" anchor="t" anchorCtr="0"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Ne </a:t>
            </a:r>
            <a:r>
              <a:rPr lang="en-US" sz="2200" dirty="0" err="1" smtClean="0"/>
              <a:t>uporabljaj</a:t>
            </a:r>
            <a:r>
              <a:rPr lang="en-US" sz="2200" dirty="0" smtClean="0"/>
              <a:t> </a:t>
            </a:r>
            <a:r>
              <a:rPr lang="en-US" sz="2200" dirty="0" err="1" smtClean="0"/>
              <a:t>računalnikov</a:t>
            </a:r>
            <a:r>
              <a:rPr lang="en-US" sz="2200" dirty="0" smtClean="0"/>
              <a:t>, da bi </a:t>
            </a:r>
            <a:r>
              <a:rPr lang="en-US" sz="2200" dirty="0" err="1" smtClean="0"/>
              <a:t>škodoval</a:t>
            </a:r>
            <a:r>
              <a:rPr lang="en-US" sz="2200" dirty="0" smtClean="0"/>
              <a:t> </a:t>
            </a:r>
            <a:r>
              <a:rPr lang="en-US" sz="2200" dirty="0" err="1" smtClean="0"/>
              <a:t>drugim</a:t>
            </a:r>
            <a:r>
              <a:rPr lang="en-US" sz="2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Ne </a:t>
            </a:r>
            <a:r>
              <a:rPr lang="en-US" sz="2200" dirty="0" err="1" smtClean="0"/>
              <a:t>vmešavaj</a:t>
            </a:r>
            <a:r>
              <a:rPr lang="en-US" sz="2200" dirty="0" smtClean="0"/>
              <a:t> se v </a:t>
            </a:r>
            <a:r>
              <a:rPr lang="en-US" sz="2200" dirty="0" err="1" smtClean="0"/>
              <a:t>delo</a:t>
            </a:r>
            <a:r>
              <a:rPr lang="en-US" sz="2200" dirty="0" smtClean="0"/>
              <a:t> </a:t>
            </a:r>
            <a:r>
              <a:rPr lang="en-US" sz="2200" dirty="0" err="1" smtClean="0"/>
              <a:t>drugih</a:t>
            </a:r>
            <a:r>
              <a:rPr lang="en-US" sz="2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Ne </a:t>
            </a:r>
            <a:r>
              <a:rPr lang="en-US" sz="2200" dirty="0" err="1" smtClean="0"/>
              <a:t>dostopaj</a:t>
            </a:r>
            <a:r>
              <a:rPr lang="en-US" sz="2200" dirty="0" smtClean="0"/>
              <a:t> do </a:t>
            </a:r>
            <a:r>
              <a:rPr lang="en-US" sz="2200" dirty="0" err="1" smtClean="0"/>
              <a:t>tujih</a:t>
            </a:r>
            <a:r>
              <a:rPr lang="en-US" sz="2200" dirty="0" smtClean="0"/>
              <a:t> </a:t>
            </a:r>
            <a:r>
              <a:rPr lang="en-US" sz="2200" dirty="0" err="1" smtClean="0"/>
              <a:t>datotek</a:t>
            </a:r>
            <a:r>
              <a:rPr lang="en-US" sz="2200" dirty="0" smtClean="0"/>
              <a:t> </a:t>
            </a:r>
            <a:r>
              <a:rPr lang="en-US" sz="2200" dirty="0" err="1" smtClean="0"/>
              <a:t>brez</a:t>
            </a:r>
            <a:r>
              <a:rPr lang="en-US" sz="2200" dirty="0" smtClean="0"/>
              <a:t> </a:t>
            </a:r>
            <a:r>
              <a:rPr lang="en-US" sz="2200" dirty="0" err="1" smtClean="0"/>
              <a:t>dovoljenja</a:t>
            </a:r>
            <a:r>
              <a:rPr lang="en-US" sz="2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Ne </a:t>
            </a:r>
            <a:r>
              <a:rPr lang="en-US" sz="2200" dirty="0" err="1" smtClean="0"/>
              <a:t>uporabljaj</a:t>
            </a:r>
            <a:r>
              <a:rPr lang="en-US" sz="2200" dirty="0" smtClean="0"/>
              <a:t> </a:t>
            </a:r>
            <a:r>
              <a:rPr lang="en-US" sz="2200" dirty="0" err="1" smtClean="0"/>
              <a:t>računalnika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krajo</a:t>
            </a:r>
            <a:r>
              <a:rPr lang="en-US" sz="2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Ne </a:t>
            </a:r>
            <a:r>
              <a:rPr lang="en-US" sz="2200" dirty="0" err="1" smtClean="0"/>
              <a:t>uporabljaj</a:t>
            </a:r>
            <a:r>
              <a:rPr lang="en-US" sz="2200" dirty="0" smtClean="0"/>
              <a:t> </a:t>
            </a:r>
            <a:r>
              <a:rPr lang="en-US" sz="2200" dirty="0" err="1" smtClean="0"/>
              <a:t>računalnika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laganje</a:t>
            </a:r>
            <a:r>
              <a:rPr lang="en-US" sz="2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Ne </a:t>
            </a:r>
            <a:r>
              <a:rPr lang="en-US" sz="2200" dirty="0" err="1"/>
              <a:t>uporabljaj</a:t>
            </a:r>
            <a:r>
              <a:rPr lang="en-US" sz="2200" dirty="0"/>
              <a:t> </a:t>
            </a:r>
            <a:r>
              <a:rPr lang="en-US" sz="2200" dirty="0" err="1"/>
              <a:t>ilegalnih</a:t>
            </a:r>
            <a:r>
              <a:rPr lang="en-US" sz="2200" dirty="0"/>
              <a:t> </a:t>
            </a:r>
            <a:r>
              <a:rPr lang="en-US" sz="2200" dirty="0" err="1"/>
              <a:t>kopij</a:t>
            </a:r>
            <a:r>
              <a:rPr lang="en-US" sz="2200" dirty="0"/>
              <a:t> </a:t>
            </a:r>
            <a:r>
              <a:rPr lang="en-US" sz="2200" dirty="0" err="1"/>
              <a:t>lastniške</a:t>
            </a:r>
            <a:r>
              <a:rPr lang="en-US" sz="2200" dirty="0"/>
              <a:t> </a:t>
            </a:r>
            <a:r>
              <a:rPr lang="en-US" sz="2200" dirty="0" err="1"/>
              <a:t>programske</a:t>
            </a:r>
            <a:r>
              <a:rPr lang="en-US" sz="2200" dirty="0"/>
              <a:t> </a:t>
            </a:r>
            <a:r>
              <a:rPr lang="en-US" sz="2200" dirty="0" err="1"/>
              <a:t>opreme</a:t>
            </a:r>
            <a:r>
              <a:rPr lang="en-US" sz="2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Ne </a:t>
            </a:r>
            <a:r>
              <a:rPr lang="en-US" sz="2200" dirty="0" err="1"/>
              <a:t>uporabljaj</a:t>
            </a:r>
            <a:r>
              <a:rPr lang="en-US" sz="2200" dirty="0"/>
              <a:t> </a:t>
            </a:r>
            <a:r>
              <a:rPr lang="en-US" sz="2200" dirty="0" err="1"/>
              <a:t>tujih</a:t>
            </a:r>
            <a:r>
              <a:rPr lang="en-US" sz="2200" dirty="0"/>
              <a:t> </a:t>
            </a:r>
            <a:r>
              <a:rPr lang="en-US" sz="2200" dirty="0" err="1"/>
              <a:t>računalniških</a:t>
            </a:r>
            <a:r>
              <a:rPr lang="en-US" sz="2200" dirty="0"/>
              <a:t> </a:t>
            </a:r>
            <a:r>
              <a:rPr lang="en-US" sz="2200" dirty="0" err="1"/>
              <a:t>virov</a:t>
            </a:r>
            <a:r>
              <a:rPr lang="en-US" sz="2200" dirty="0"/>
              <a:t> </a:t>
            </a:r>
            <a:r>
              <a:rPr lang="en-US" sz="2200" dirty="0" err="1"/>
              <a:t>brez</a:t>
            </a:r>
            <a:r>
              <a:rPr lang="en-US" sz="2200" dirty="0"/>
              <a:t> </a:t>
            </a:r>
            <a:r>
              <a:rPr lang="en-US" sz="2200" dirty="0" err="1"/>
              <a:t>nadomestila</a:t>
            </a:r>
            <a:r>
              <a:rPr lang="en-US" sz="2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Ne </a:t>
            </a:r>
            <a:r>
              <a:rPr lang="en-US" sz="2200" dirty="0" err="1"/>
              <a:t>prisvajaj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tuje</a:t>
            </a:r>
            <a:r>
              <a:rPr lang="en-US" sz="2200" dirty="0"/>
              <a:t> </a:t>
            </a:r>
            <a:r>
              <a:rPr lang="en-US" sz="2200" dirty="0" err="1"/>
              <a:t>intelektualne</a:t>
            </a:r>
            <a:r>
              <a:rPr lang="en-US" sz="2200" dirty="0"/>
              <a:t> </a:t>
            </a:r>
            <a:r>
              <a:rPr lang="en-US" sz="2200" dirty="0" err="1"/>
              <a:t>lastnine</a:t>
            </a:r>
            <a:r>
              <a:rPr lang="en-US" sz="2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/>
              <a:t>Premisli</a:t>
            </a:r>
            <a:r>
              <a:rPr lang="en-US" sz="2200" dirty="0"/>
              <a:t> o </a:t>
            </a:r>
            <a:r>
              <a:rPr lang="en-US" sz="2200" dirty="0" err="1"/>
              <a:t>socialnih</a:t>
            </a:r>
            <a:r>
              <a:rPr lang="en-US" sz="2200" dirty="0"/>
              <a:t> </a:t>
            </a:r>
            <a:r>
              <a:rPr lang="en-US" sz="2200" dirty="0" err="1"/>
              <a:t>posledicah</a:t>
            </a:r>
            <a:r>
              <a:rPr lang="en-US" sz="2200" dirty="0"/>
              <a:t> </a:t>
            </a:r>
            <a:r>
              <a:rPr lang="en-US" sz="2200" dirty="0" err="1"/>
              <a:t>programov</a:t>
            </a:r>
            <a:r>
              <a:rPr lang="en-US" sz="2200" dirty="0"/>
              <a:t>, </a:t>
            </a:r>
            <a:r>
              <a:rPr lang="en-US" sz="2200" dirty="0" err="1"/>
              <a:t>ki</a:t>
            </a:r>
            <a:r>
              <a:rPr lang="en-US" sz="2200" dirty="0"/>
              <a:t> </a:t>
            </a:r>
            <a:r>
              <a:rPr lang="en-US" sz="2200" dirty="0" err="1"/>
              <a:t>jih</a:t>
            </a:r>
            <a:r>
              <a:rPr lang="en-US" sz="2200" dirty="0"/>
              <a:t> </a:t>
            </a:r>
            <a:r>
              <a:rPr lang="en-US" sz="2200" dirty="0" err="1"/>
              <a:t>ustvarjaš</a:t>
            </a:r>
            <a:r>
              <a:rPr lang="en-US" sz="2200" dirty="0"/>
              <a:t> oz. </a:t>
            </a:r>
            <a:r>
              <a:rPr lang="en-US" sz="2200" dirty="0" err="1"/>
              <a:t>uporabljaš</a:t>
            </a:r>
            <a:r>
              <a:rPr lang="en-US" sz="2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uporabi</a:t>
            </a:r>
            <a:r>
              <a:rPr lang="en-US" sz="2200" dirty="0"/>
              <a:t> </a:t>
            </a:r>
            <a:r>
              <a:rPr lang="en-US" sz="2200" dirty="0" err="1"/>
              <a:t>računalnika</a:t>
            </a:r>
            <a:r>
              <a:rPr lang="en-US" sz="2200" dirty="0"/>
              <a:t> </a:t>
            </a:r>
            <a:r>
              <a:rPr lang="en-US" sz="2200" dirty="0" err="1"/>
              <a:t>bodi</a:t>
            </a:r>
            <a:r>
              <a:rPr lang="en-US" sz="2200" dirty="0"/>
              <a:t> </a:t>
            </a:r>
            <a:r>
              <a:rPr lang="en-US" sz="2200" dirty="0" err="1"/>
              <a:t>vedno</a:t>
            </a:r>
            <a:r>
              <a:rPr lang="en-US" sz="2200" dirty="0"/>
              <a:t> </a:t>
            </a:r>
            <a:r>
              <a:rPr lang="en-US" sz="2200" dirty="0" err="1"/>
              <a:t>obziren</a:t>
            </a:r>
            <a:r>
              <a:rPr lang="en-US" sz="2200" dirty="0"/>
              <a:t> in </a:t>
            </a:r>
            <a:r>
              <a:rPr lang="en-US" sz="2200" dirty="0" err="1"/>
              <a:t>spoštuj</a:t>
            </a:r>
            <a:r>
              <a:rPr lang="en-US" sz="2200" dirty="0"/>
              <a:t> </a:t>
            </a:r>
            <a:r>
              <a:rPr lang="en-US" sz="2200" dirty="0" err="1"/>
              <a:t>druge</a:t>
            </a:r>
            <a:r>
              <a:rPr lang="en-US" sz="2200" dirty="0"/>
              <a:t> </a:t>
            </a:r>
            <a:r>
              <a:rPr lang="en-US" sz="2200" dirty="0" err="1"/>
              <a:t>ljudi</a:t>
            </a:r>
            <a:r>
              <a:rPr lang="en-US" sz="22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4" y="3881596"/>
            <a:ext cx="312003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1" y="4740271"/>
            <a:ext cx="1621366" cy="15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miley Face 22"/>
          <p:cNvSpPr/>
          <p:nvPr/>
        </p:nvSpPr>
        <p:spPr>
          <a:xfrm>
            <a:off x="7391376" y="2412289"/>
            <a:ext cx="4755378" cy="4224385"/>
          </a:xfrm>
          <a:prstGeom prst="smileyFace">
            <a:avLst/>
          </a:prstGeom>
          <a:solidFill>
            <a:srgbClr val="92D050">
              <a:alpha val="25000"/>
            </a:srgbClr>
          </a:solidFill>
          <a:ln>
            <a:solidFill>
              <a:schemeClr val="accent1">
                <a:shade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19" y="-310465"/>
            <a:ext cx="5747207" cy="5747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43981"/>
            <a:ext cx="10131425" cy="1456267"/>
          </a:xfrm>
        </p:spPr>
        <p:txBody>
          <a:bodyPr/>
          <a:lstStyle/>
          <a:p>
            <a:r>
              <a:rPr lang="en-US" dirty="0" smtClean="0"/>
              <a:t>PRIMER: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2639339"/>
            <a:ext cx="1900767" cy="1712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463" y="4387473"/>
            <a:ext cx="2522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Sošolec</a:t>
            </a:r>
            <a:r>
              <a:rPr lang="en-US" dirty="0" smtClean="0"/>
              <a:t> </a:t>
            </a:r>
            <a:r>
              <a:rPr lang="en-US" dirty="0" err="1" smtClean="0"/>
              <a:t>Miha</a:t>
            </a:r>
            <a:r>
              <a:rPr lang="en-US" dirty="0" smtClean="0"/>
              <a:t> </a:t>
            </a:r>
            <a:r>
              <a:rPr lang="en-US" dirty="0" err="1" smtClean="0"/>
              <a:t>odkrije</a:t>
            </a:r>
            <a:endParaRPr lang="en-US" dirty="0" smtClean="0"/>
          </a:p>
          <a:p>
            <a:pPr algn="ctr"/>
            <a:r>
              <a:rPr lang="en-US" dirty="0" smtClean="0"/>
              <a:t>”</a:t>
            </a:r>
            <a:r>
              <a:rPr lang="en-US" dirty="0" err="1" smtClean="0"/>
              <a:t>pomanjkljivo</a:t>
            </a:r>
            <a:r>
              <a:rPr lang="en-US" dirty="0" smtClean="0"/>
              <a:t>” </a:t>
            </a:r>
            <a:r>
              <a:rPr lang="en-US" dirty="0" err="1" smtClean="0"/>
              <a:t>oblečene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/>
              <a:t>f</a:t>
            </a:r>
            <a:r>
              <a:rPr lang="en-US" dirty="0" err="1" smtClean="0"/>
              <a:t>otografije</a:t>
            </a:r>
            <a:r>
              <a:rPr lang="en-US" dirty="0" smtClean="0"/>
              <a:t> </a:t>
            </a:r>
            <a:r>
              <a:rPr lang="en-US" dirty="0" err="1" smtClean="0"/>
              <a:t>sošolke</a:t>
            </a:r>
            <a:r>
              <a:rPr lang="en-US" dirty="0" smtClean="0"/>
              <a:t> </a:t>
            </a:r>
            <a:r>
              <a:rPr lang="en-US" dirty="0" err="1" smtClean="0"/>
              <a:t>Maje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1677" y="844436"/>
            <a:ext cx="271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Pošlje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drugim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sošolcem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9884" y="1386198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Objavi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internet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099" y="1839349"/>
            <a:ext cx="23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Izsiljuje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Majo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denar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9303" y="3959414"/>
            <a:ext cx="4478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BRAVO! RAVNA ETIČNO! 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Majo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opozori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č</a:t>
            </a:r>
            <a:r>
              <a:rPr lang="en-US" b="1" dirty="0" err="1" smtClean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 je </a:t>
            </a:r>
            <a:r>
              <a:rPr lang="en-US" b="1" dirty="0" err="1" smtClean="0">
                <a:solidFill>
                  <a:schemeClr val="bg1"/>
                </a:solidFill>
              </a:rPr>
              <a:t>bila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žrtev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obvestita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policijo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v </a:t>
            </a:r>
            <a:r>
              <a:rPr lang="en-US" b="1" dirty="0" err="1" smtClean="0">
                <a:solidFill>
                  <a:schemeClr val="bg1"/>
                </a:solidFill>
              </a:rPr>
              <a:t>kolikor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bila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fotografije</a:t>
            </a:r>
            <a:r>
              <a:rPr lang="en-US" b="1" dirty="0" smtClean="0">
                <a:solidFill>
                  <a:schemeClr val="bg1"/>
                </a:solidFill>
              </a:rPr>
              <a:t> TRAJNO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izbriše</a:t>
            </a:r>
            <a:r>
              <a:rPr lang="en-US" b="1" dirty="0" smtClean="0">
                <a:solidFill>
                  <a:schemeClr val="bg1"/>
                </a:solidFill>
              </a:rPr>
              <a:t> in </a:t>
            </a:r>
            <a:r>
              <a:rPr lang="en-US" b="1" dirty="0" err="1" smtClean="0">
                <a:solidFill>
                  <a:schemeClr val="bg1"/>
                </a:solidFill>
              </a:rPr>
              <a:t>poduči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Majo</a:t>
            </a:r>
            <a:r>
              <a:rPr lang="en-US" b="1" dirty="0" smtClean="0">
                <a:solidFill>
                  <a:schemeClr val="bg1"/>
                </a:solidFill>
              </a:rPr>
              <a:t> o </a:t>
            </a:r>
            <a:r>
              <a:rPr lang="en-US" b="1" dirty="0" err="1" smtClean="0">
                <a:solidFill>
                  <a:schemeClr val="bg1"/>
                </a:solidFill>
              </a:rPr>
              <a:t>varni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rabi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interneta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319" y="5892818"/>
            <a:ext cx="9231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 </a:t>
            </a:r>
            <a:r>
              <a:rPr lang="en-US" sz="3200" b="1" dirty="0" err="1" smtClean="0"/>
              <a:t>stori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tistega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česar</a:t>
            </a:r>
            <a:r>
              <a:rPr lang="en-US" sz="3200" b="1" dirty="0" smtClean="0"/>
              <a:t> ne </a:t>
            </a:r>
            <a:r>
              <a:rPr lang="en-US" sz="3200" b="1" dirty="0" err="1" smtClean="0"/>
              <a:t>želiš</a:t>
            </a:r>
            <a:r>
              <a:rPr lang="en-US" sz="3200" b="1" dirty="0" smtClean="0"/>
              <a:t>, da  bi </a:t>
            </a:r>
            <a:r>
              <a:rPr lang="en-US" sz="3200" b="1" dirty="0" err="1" smtClean="0"/>
              <a:t>drugi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storili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tebi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59898" y="1163333"/>
            <a:ext cx="1961779" cy="1749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70023" y="1839349"/>
            <a:ext cx="1632393" cy="14447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04739" y="2381111"/>
            <a:ext cx="2473582" cy="1159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ot Equal 21"/>
          <p:cNvSpPr/>
          <p:nvPr/>
        </p:nvSpPr>
        <p:spPr>
          <a:xfrm>
            <a:off x="1591188" y="331940"/>
            <a:ext cx="6968981" cy="3826933"/>
          </a:xfrm>
          <a:prstGeom prst="mathNotEqual">
            <a:avLst/>
          </a:prstGeom>
          <a:solidFill>
            <a:srgbClr val="C00000">
              <a:alpha val="18000"/>
            </a:srgbClr>
          </a:solidFill>
          <a:ln>
            <a:solidFill>
              <a:srgbClr val="C000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2912456" y="4616643"/>
            <a:ext cx="4326443" cy="948267"/>
          </a:xfrm>
          <a:prstGeom prst="notchedRightArrow">
            <a:avLst/>
          </a:prstGeom>
          <a:solidFill>
            <a:srgbClr val="00B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45080" y="373226"/>
            <a:ext cx="11322453" cy="6290743"/>
            <a:chOff x="545080" y="373226"/>
            <a:chExt cx="11322453" cy="6290743"/>
          </a:xfrm>
        </p:grpSpPr>
        <p:pic>
          <p:nvPicPr>
            <p:cNvPr id="6" name="Slika 10" descr="fakulteta-za-varnostne-vede-fvv-ljubljana.jpg">
              <a:extLst>
                <a:ext uri="{FF2B5EF4-FFF2-40B4-BE49-F238E27FC236}">
                  <a16:creationId xmlns="" xmlns:a16="http://schemas.microsoft.com/office/drawing/2014/main" id="{03CECA2D-4B7A-4560-89A0-D4E26F709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9860" y="373226"/>
              <a:ext cx="2867673" cy="1695637"/>
            </a:xfrm>
            <a:prstGeom prst="rect">
              <a:avLst/>
            </a:prstGeom>
          </p:spPr>
        </p:pic>
        <p:pic>
          <p:nvPicPr>
            <p:cNvPr id="4" name="Slika 9" descr="skladi.png">
              <a:extLst>
                <a:ext uri="{FF2B5EF4-FFF2-40B4-BE49-F238E27FC236}">
                  <a16:creationId xmlns="" xmlns:a16="http://schemas.microsoft.com/office/drawing/2014/main" id="{672C4B3A-7C8F-4A78-8CF2-0DE6FDC0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080" y="5764477"/>
              <a:ext cx="2172458" cy="892003"/>
            </a:xfrm>
            <a:prstGeom prst="rect">
              <a:avLst/>
            </a:prstGeom>
          </p:spPr>
        </p:pic>
        <p:pic>
          <p:nvPicPr>
            <p:cNvPr id="5" name="Slika 11" descr="Logo_EKP_socialni_sklad_SLO_slogan.jpg">
              <a:extLst>
                <a:ext uri="{FF2B5EF4-FFF2-40B4-BE49-F238E27FC236}">
                  <a16:creationId xmlns="" xmlns:a16="http://schemas.microsoft.com/office/drawing/2014/main" id="{235241AD-6B4F-478F-87BD-D473F4B27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13" t="15772" r="7115" b="20575"/>
            <a:stretch/>
          </p:blipFill>
          <p:spPr bwMode="auto">
            <a:xfrm>
              <a:off x="4840402" y="5756987"/>
              <a:ext cx="2257206" cy="9069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Slika 12" descr="MIZS_slo.jpg">
              <a:extLst>
                <a:ext uri="{FF2B5EF4-FFF2-40B4-BE49-F238E27FC236}">
                  <a16:creationId xmlns="" xmlns:a16="http://schemas.microsoft.com/office/drawing/2014/main" id="{33A7E261-81B1-46AB-82DB-0A7842EA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0473" y="6010372"/>
              <a:ext cx="2426448" cy="4002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DAECEA3-2E2F-4E6A-91C1-FA098FC47B67}"/>
                </a:ext>
              </a:extLst>
            </p:cNvPr>
            <p:cNvSpPr txBox="1"/>
            <p:nvPr/>
          </p:nvSpPr>
          <p:spPr>
            <a:xfrm>
              <a:off x="809100" y="615821"/>
              <a:ext cx="7887031" cy="4647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>
                  <a:solidFill>
                    <a:schemeClr val="bg1"/>
                  </a:solidFill>
                </a:rPr>
                <a:t>Študentski inovativni projekti za družbeno korist 2016 – 2018</a:t>
              </a:r>
            </a:p>
            <a:p>
              <a:endParaRPr lang="sl-SI" dirty="0">
                <a:solidFill>
                  <a:schemeClr val="bg1"/>
                </a:solidFill>
              </a:endParaRPr>
            </a:p>
            <a:p>
              <a:r>
                <a:rPr lang="sl-SI" sz="3200" b="1" dirty="0">
                  <a:solidFill>
                    <a:schemeClr val="bg1"/>
                  </a:solidFill>
                </a:rPr>
                <a:t>PSIVIM</a:t>
              </a:r>
            </a:p>
            <a:p>
              <a:r>
                <a:rPr lang="sl-SI" sz="2000" dirty="0">
                  <a:solidFill>
                    <a:schemeClr val="bg1"/>
                  </a:solidFill>
                </a:rPr>
                <a:t>Priporočilni sistem za informacijsko-varnostno izobraževanje mladostnikov</a:t>
              </a:r>
            </a:p>
            <a:p>
              <a:endParaRPr lang="sl-SI" dirty="0">
                <a:solidFill>
                  <a:schemeClr val="bg1"/>
                </a:solidFill>
              </a:endParaRPr>
            </a:p>
            <a:p>
              <a:r>
                <a:rPr lang="sl-SI" sz="1400" dirty="0">
                  <a:solidFill>
                    <a:schemeClr val="bg1"/>
                  </a:solidFill>
                </a:rPr>
                <a:t>Študenti			Mentorji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Nika Berčič		dr. Igor Bernik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Domen Hribar		dr. Blaž Markelj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Lara Klemenc		dr. Simon Vrhovec</a:t>
              </a:r>
            </a:p>
            <a:p>
              <a:r>
                <a:rPr lang="sl-SI" dirty="0" err="1">
                  <a:solidFill>
                    <a:schemeClr val="bg1"/>
                  </a:solidFill>
                </a:rPr>
                <a:t>Enja</a:t>
              </a:r>
              <a:r>
                <a:rPr lang="sl-SI" dirty="0">
                  <a:solidFill>
                    <a:schemeClr val="bg1"/>
                  </a:solidFill>
                </a:rPr>
                <a:t> Kokalj		dr. Uroš Ocepek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Iza Kokoravec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Suzana Kužnik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Ida Majerle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Aleš Ravnikar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David Sluga</a:t>
              </a:r>
            </a:p>
            <a:p>
              <a:r>
                <a:rPr lang="sl-SI" dirty="0">
                  <a:solidFill>
                    <a:schemeClr val="bg1"/>
                  </a:solidFill>
                </a:rPr>
                <a:t>Sara Tomše</a:t>
              </a: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2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52</TotalTime>
  <Words>277</Words>
  <Application>Microsoft Office PowerPoint</Application>
  <PresentationFormat>Širokozaslonsko</PresentationFormat>
  <Paragraphs>51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Mangal</vt:lpstr>
      <vt:lpstr>Celestial</vt:lpstr>
      <vt:lpstr>6. Sprejemanje etičnih odločitev</vt:lpstr>
      <vt:lpstr>Kaj je etika? Kaj pa morala? Hm… kaj je potem etika hekerjev?</vt:lpstr>
      <vt:lpstr>Splošna priporočila računalniške etike</vt:lpstr>
      <vt:lpstr>PRIMER: 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Sprejemanje etičnih odločitev</dc:title>
  <dc:creator>Sara Tomše</dc:creator>
  <cp:lastModifiedBy>Ida Majerle</cp:lastModifiedBy>
  <cp:revision>8</cp:revision>
  <dcterms:created xsi:type="dcterms:W3CDTF">2017-09-14T16:10:09Z</dcterms:created>
  <dcterms:modified xsi:type="dcterms:W3CDTF">2017-09-24T16:56:23Z</dcterms:modified>
</cp:coreProperties>
</file>