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9" d="100"/>
          <a:sy n="19" d="100"/>
        </p:scale>
        <p:origin x="30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722769"/>
          </a:xfrm>
        </p:spPr>
        <p:txBody>
          <a:bodyPr>
            <a:normAutofit/>
          </a:bodyPr>
          <a:lstStyle/>
          <a:p>
            <a:pPr algn="ctr"/>
            <a:r>
              <a:rPr lang="sl-SI" sz="3800" b="1" dirty="0"/>
              <a:t>Brskanje po smeteh</a:t>
            </a:r>
            <a:endParaRPr lang="sl-SI" sz="3800" dirty="0"/>
          </a:p>
        </p:txBody>
      </p:sp>
    </p:spTree>
    <p:extLst>
      <p:ext uri="{BB962C8B-B14F-4D97-AF65-F5344CB8AC3E}">
        <p14:creationId xmlns:p14="http://schemas.microsoft.com/office/powerpoint/2010/main" val="1278469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794" y="2938197"/>
            <a:ext cx="6349206" cy="4012698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OPIS PROBLEMA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sz="2400" dirty="0"/>
              <a:t>Način pridobivanja informacij, katere so uporabniki že izbrisali</a:t>
            </a:r>
          </a:p>
          <a:p>
            <a:endParaRPr lang="sl-SI" sz="2400" dirty="0"/>
          </a:p>
          <a:p>
            <a:r>
              <a:rPr lang="sl-SI" sz="2400" dirty="0"/>
              <a:t>Uporaba informacij za napad na elektronske naprave</a:t>
            </a:r>
          </a:p>
          <a:p>
            <a:endParaRPr lang="sl-SI" sz="2400" dirty="0"/>
          </a:p>
          <a:p>
            <a:r>
              <a:rPr lang="sl-SI" sz="2400" dirty="0"/>
              <a:t>Računi, izpiski, koledar – socialni inženiring</a:t>
            </a:r>
          </a:p>
          <a:p>
            <a:endParaRPr lang="sl-SI" sz="2400" dirty="0"/>
          </a:p>
          <a:p>
            <a:r>
              <a:rPr lang="sl-SI" sz="2400" dirty="0"/>
              <a:t>Liste z gesli</a:t>
            </a:r>
          </a:p>
        </p:txBody>
      </p:sp>
    </p:spTree>
    <p:extLst>
      <p:ext uri="{BB962C8B-B14F-4D97-AF65-F5344CB8AC3E}">
        <p14:creationId xmlns:p14="http://schemas.microsoft.com/office/powerpoint/2010/main" val="3785338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Prevencija: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Zavržene listine s občutljivimi informacijami morajo biti skrbno uničene do neprepoznavnosti,</a:t>
            </a:r>
          </a:p>
          <a:p>
            <a:r>
              <a:rPr lang="sl-SI" sz="2800" dirty="0"/>
              <a:t>Ozaveščanje o nevarnosti brskanja po smeteh. </a:t>
            </a:r>
          </a:p>
          <a:p>
            <a:r>
              <a:rPr lang="sl-SI" sz="2800"/>
              <a:t>Razmisliti </a:t>
            </a:r>
            <a:r>
              <a:rPr lang="sl-SI" sz="2800" dirty="0"/>
              <a:t>komu lahko zaupamo računalnik/ mobilno napravo v popravilo. </a:t>
            </a:r>
          </a:p>
          <a:p>
            <a:pPr lvl="0"/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919793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fakulteta-za-varnostne-vede-fvv-ljubljana.jpg">
            <a:extLst>
              <a:ext uri="{FF2B5EF4-FFF2-40B4-BE49-F238E27FC236}">
                <a16:creationId xmlns:a16="http://schemas.microsoft.com/office/drawing/2014/main" id="{03CECA2D-4B7A-4560-89A0-D4E26F709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9554" y="283629"/>
            <a:ext cx="2867673" cy="1695637"/>
          </a:xfrm>
          <a:prstGeom prst="rect">
            <a:avLst/>
          </a:prstGeom>
        </p:spPr>
      </p:pic>
      <p:pic>
        <p:nvPicPr>
          <p:cNvPr id="3" name="Slika 2" descr="skladi.png">
            <a:extLst>
              <a:ext uri="{FF2B5EF4-FFF2-40B4-BE49-F238E27FC236}">
                <a16:creationId xmlns:a16="http://schemas.microsoft.com/office/drawing/2014/main" id="{672C4B3A-7C8F-4A78-8CF2-0DE6FDC08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774" y="5674880"/>
            <a:ext cx="2172458" cy="892003"/>
          </a:xfrm>
          <a:prstGeom prst="rect">
            <a:avLst/>
          </a:prstGeom>
        </p:spPr>
      </p:pic>
      <p:pic>
        <p:nvPicPr>
          <p:cNvPr id="4" name="Slika 3" descr="Logo_EKP_socialni_sklad_SLO_slogan.jpg">
            <a:extLst>
              <a:ext uri="{FF2B5EF4-FFF2-40B4-BE49-F238E27FC236}">
                <a16:creationId xmlns:a16="http://schemas.microsoft.com/office/drawing/2014/main" id="{235241AD-6B4F-478F-87BD-D473F4B2799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213" t="15772" r="7115" b="20575"/>
          <a:stretch/>
        </p:blipFill>
        <p:spPr bwMode="auto">
          <a:xfrm>
            <a:off x="4730096" y="5667390"/>
            <a:ext cx="2257206" cy="9069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Slika 4" descr="MIZS_slo.jpg">
            <a:extLst>
              <a:ext uri="{FF2B5EF4-FFF2-40B4-BE49-F238E27FC236}">
                <a16:creationId xmlns:a16="http://schemas.microsoft.com/office/drawing/2014/main" id="{33A7E261-81B1-46AB-82DB-0A7842EA9D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0167" y="5920775"/>
            <a:ext cx="2426448" cy="400212"/>
          </a:xfrm>
          <a:prstGeom prst="rect">
            <a:avLst/>
          </a:prstGeom>
        </p:spPr>
      </p:pic>
      <p:sp>
        <p:nvSpPr>
          <p:cNvPr id="6" name="TextBox 7">
            <a:extLst>
              <a:ext uri="{FF2B5EF4-FFF2-40B4-BE49-F238E27FC236}">
                <a16:creationId xmlns:a16="http://schemas.microsoft.com/office/drawing/2014/main" id="{7DAECEA3-2E2F-4E6A-91C1-FA098FC47B67}"/>
              </a:ext>
            </a:extLst>
          </p:cNvPr>
          <p:cNvSpPr txBox="1"/>
          <p:nvPr/>
        </p:nvSpPr>
        <p:spPr>
          <a:xfrm>
            <a:off x="698794" y="526224"/>
            <a:ext cx="7887031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l-S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400" dirty="0">
                <a:solidFill>
                  <a:schemeClr val="bg1">
                    <a:lumMod val="50000"/>
                  </a:schemeClr>
                </a:solidFill>
              </a:rPr>
              <a:t>Študentski inovativni projekti za družbeno korist 2016 – 2018</a:t>
            </a:r>
          </a:p>
          <a:p>
            <a:endParaRPr lang="sl-SI" dirty="0"/>
          </a:p>
          <a:p>
            <a:r>
              <a:rPr lang="sl-SI" sz="3200" b="1" dirty="0"/>
              <a:t>PSIVIM</a:t>
            </a:r>
          </a:p>
          <a:p>
            <a:r>
              <a:rPr lang="sl-SI" sz="2000" dirty="0"/>
              <a:t>Priporočilni sistem za informacijsko-varnostno izobraževanje mladostnikov</a:t>
            </a:r>
          </a:p>
          <a:p>
            <a:endParaRPr lang="sl-SI" dirty="0"/>
          </a:p>
          <a:p>
            <a:r>
              <a:rPr lang="sl-SI" sz="1400" dirty="0">
                <a:solidFill>
                  <a:schemeClr val="bg1">
                    <a:lumMod val="50000"/>
                  </a:schemeClr>
                </a:solidFill>
              </a:rPr>
              <a:t>Študenti			Mentorji</a:t>
            </a:r>
          </a:p>
          <a:p>
            <a:r>
              <a:rPr lang="sl-SI" dirty="0"/>
              <a:t>Nika Berčič		dr. Igor Bernik</a:t>
            </a:r>
          </a:p>
          <a:p>
            <a:r>
              <a:rPr lang="sl-SI" dirty="0"/>
              <a:t>Domen Hribar		dr. Blaž Markelj</a:t>
            </a:r>
          </a:p>
          <a:p>
            <a:r>
              <a:rPr lang="sl-SI" dirty="0"/>
              <a:t>Lara Klemenc		dr. Simon Vrhovec</a:t>
            </a:r>
          </a:p>
          <a:p>
            <a:r>
              <a:rPr lang="sl-SI" dirty="0" err="1"/>
              <a:t>Enja</a:t>
            </a:r>
            <a:r>
              <a:rPr lang="sl-SI" dirty="0"/>
              <a:t> Kokalj		dr. Uroš Ocepek</a:t>
            </a:r>
          </a:p>
          <a:p>
            <a:r>
              <a:rPr lang="sl-SI" dirty="0"/>
              <a:t>Iza Kokoravec</a:t>
            </a:r>
          </a:p>
          <a:p>
            <a:r>
              <a:rPr lang="sl-SI" dirty="0"/>
              <a:t>Suzana Kužnik</a:t>
            </a:r>
          </a:p>
          <a:p>
            <a:r>
              <a:rPr lang="sl-SI" dirty="0"/>
              <a:t>Ida Majerle</a:t>
            </a:r>
          </a:p>
          <a:p>
            <a:r>
              <a:rPr lang="sl-SI" dirty="0"/>
              <a:t>Aleš Ravnikar</a:t>
            </a:r>
          </a:p>
          <a:p>
            <a:r>
              <a:rPr lang="sl-SI" dirty="0"/>
              <a:t>David Sluga</a:t>
            </a:r>
          </a:p>
          <a:p>
            <a:r>
              <a:rPr lang="sl-SI" dirty="0"/>
              <a:t>Sara Tomše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ADFD28C-552F-4E47-B309-1BC3203B1CC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696" y="2286000"/>
            <a:ext cx="20320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843"/>
      </p:ext>
    </p:extLst>
  </p:cSld>
  <p:clrMapOvr>
    <a:masterClrMapping/>
  </p:clrMapOvr>
</p:sld>
</file>

<file path=ppt/theme/theme1.xml><?xml version="1.0" encoding="utf-8"?>
<a:theme xmlns:a="http://schemas.openxmlformats.org/drawingml/2006/main" name="Deljen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TM03457464[[fn=Deljeno]]</Template>
  <TotalTime>17</TotalTime>
  <Words>81</Words>
  <Application>Microsoft Office PowerPoint</Application>
  <PresentationFormat>Širokozaslonsko</PresentationFormat>
  <Paragraphs>29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7" baseType="lpstr">
      <vt:lpstr>Gill Sans MT</vt:lpstr>
      <vt:lpstr>Wingdings 2</vt:lpstr>
      <vt:lpstr>Deljeno</vt:lpstr>
      <vt:lpstr>Brskanje po smeteh</vt:lpstr>
      <vt:lpstr>OPIS PROBLEMA</vt:lpstr>
      <vt:lpstr>Prevencija: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Prepoznavanje vsiljenih, sumljivih in škodljivih elektronskih sporočil</dc:title>
  <dc:creator>Nika Berčič</dc:creator>
  <cp:lastModifiedBy>Lara Klemenc</cp:lastModifiedBy>
  <cp:revision>8</cp:revision>
  <dcterms:created xsi:type="dcterms:W3CDTF">2017-09-16T14:23:25Z</dcterms:created>
  <dcterms:modified xsi:type="dcterms:W3CDTF">2017-09-24T12:20:11Z</dcterms:modified>
</cp:coreProperties>
</file>