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3" autoAdjust="0"/>
    <p:restoredTop sz="94660"/>
  </p:normalViewPr>
  <p:slideViewPr>
    <p:cSldViewPr>
      <p:cViewPr varScale="1">
        <p:scale>
          <a:sx n="73" d="100"/>
          <a:sy n="73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varninainternetu.si/potrebujem-pomoc/" TargetMode="External"/><Relationship Id="rId1" Type="http://schemas.openxmlformats.org/officeDocument/2006/relationships/slideLayout" Target="../slideLayouts/slideLayout2.xml"/><Relationship Id="rId6" Type="http://schemas.microsoft.com/office/2007/relationships/hdphoto" Target="../media/hdphoto3.wdp"/><Relationship Id="rId5" Type="http://schemas.openxmlformats.org/officeDocument/2006/relationships/image" Target="../media/image4.png"/><Relationship Id="rId4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86490-4205-41EF-AB41-B3F56214E5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3528" y="764704"/>
            <a:ext cx="8702485" cy="2262113"/>
          </a:xfrm>
        </p:spPr>
        <p:txBody>
          <a:bodyPr>
            <a:normAutofit/>
          </a:bodyPr>
          <a:lstStyle/>
          <a:p>
            <a:r>
              <a:rPr lang="sl-SI" sz="5400" b="1" dirty="0"/>
              <a:t>Odzivanje na zaznane grožnje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02CE77-D8B9-4FD1-9F1D-4E5B258631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1002" y="3284984"/>
            <a:ext cx="4064496" cy="2855168"/>
          </a:xfrm>
        </p:spPr>
        <p:txBody>
          <a:bodyPr>
            <a:normAutofit lnSpcReduction="10000"/>
          </a:bodyPr>
          <a:lstStyle/>
          <a:p>
            <a:r>
              <a:rPr lang="sl-S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 tem, ko ugotovimo, da je do incidenta prišlo je pomembno, da znamo pravilno reagirati na nastalo situacijo.</a:t>
            </a:r>
          </a:p>
        </p:txBody>
      </p:sp>
      <p:pic>
        <p:nvPicPr>
          <p:cNvPr id="1026" name="Picture 2" descr="Image result for perceived threat">
            <a:extLst>
              <a:ext uri="{FF2B5EF4-FFF2-40B4-BE49-F238E27FC236}">
                <a16:creationId xmlns:a16="http://schemas.microsoft.com/office/drawing/2014/main" id="{353F0FC3-174F-4C02-B9CF-3387A1DB08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617480"/>
            <a:ext cx="3557829" cy="355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4563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852BE-238F-43A0-A676-AFCBB01B5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/>
              <a:t>Prevencija in </a:t>
            </a:r>
            <a:r>
              <a:rPr lang="sl-SI" b="1" dirty="0" smtClean="0"/>
              <a:t>ozaveščenost</a:t>
            </a:r>
            <a:endParaRPr lang="sl-S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3B3C3-9E95-465F-836D-54A22129B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sl-SI" dirty="0"/>
              <a:t>Najbolj pomembna sta seveda prevencija in ozaveščenost </a:t>
            </a:r>
            <a:r>
              <a:rPr lang="sl-SI" dirty="0">
                <a:sym typeface="Wingdings" panose="05000000000000000000" pitchFamily="2" charset="2"/>
              </a:rPr>
              <a:t></a:t>
            </a:r>
            <a:r>
              <a:rPr lang="sl-SI" dirty="0"/>
              <a:t> z znanjem o preventivnih ukrepih in različnih varnostnih incidentih, ki nas lahko doletijo smo veliko bolj pripravljeni na primere, ko se nam kaj takega zgodi!</a:t>
            </a:r>
          </a:p>
          <a:p>
            <a:endParaRPr lang="sl-SI" dirty="0"/>
          </a:p>
        </p:txBody>
      </p:sp>
      <p:pic>
        <p:nvPicPr>
          <p:cNvPr id="2050" name="Picture 2" descr="Image result for threat">
            <a:extLst>
              <a:ext uri="{FF2B5EF4-FFF2-40B4-BE49-F238E27FC236}">
                <a16:creationId xmlns:a16="http://schemas.microsoft.com/office/drawing/2014/main" id="{BD51FFA0-D3D2-4450-A970-8B2399BBD8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40" b="89910" l="9500" r="90900">
                        <a14:foregroundMark x1="16300" y1="32078" x2="10700" y2="32831"/>
                        <a14:foregroundMark x1="10700" y1="32831" x2="8700" y2="40813"/>
                        <a14:foregroundMark x1="8700" y1="40813" x2="9500" y2="49247"/>
                        <a14:foregroundMark x1="9500" y1="49247" x2="12800" y2="56627"/>
                        <a14:foregroundMark x1="12800" y1="56627" x2="20200" y2="62349"/>
                        <a14:foregroundMark x1="20200" y1="62349" x2="26000" y2="63102"/>
                        <a14:foregroundMark x1="26000" y1="63102" x2="39600" y2="60994"/>
                        <a14:foregroundMark x1="39600" y1="60994" x2="54000" y2="62349"/>
                        <a14:foregroundMark x1="54000" y1="62349" x2="60800" y2="57831"/>
                        <a14:foregroundMark x1="60800" y1="57831" x2="76200" y2="54669"/>
                        <a14:foregroundMark x1="76200" y1="54669" x2="78500" y2="45482"/>
                        <a14:foregroundMark x1="78500" y1="45482" x2="70500" y2="38705"/>
                        <a14:foregroundMark x1="70500" y1="38705" x2="52700" y2="38253"/>
                        <a14:foregroundMark x1="52700" y1="38253" x2="41000" y2="45633"/>
                        <a14:foregroundMark x1="41000" y1="45633" x2="25000" y2="45482"/>
                        <a14:foregroundMark x1="25000" y1="45482" x2="17700" y2="41416"/>
                        <a14:foregroundMark x1="15800" y1="72590" x2="24700" y2="72289"/>
                        <a14:foregroundMark x1="74600" y1="68825" x2="76900" y2="69277"/>
                        <a14:foregroundMark x1="78400" y1="68072" x2="84700" y2="68223"/>
                        <a14:foregroundMark x1="84700" y1="68223" x2="90100" y2="67620"/>
                        <a14:foregroundMark x1="90100" y1="67620" x2="90900" y2="58886"/>
                        <a14:foregroundMark x1="90900" y1="58886" x2="90600" y2="55723"/>
                        <a14:foregroundMark x1="88100" y1="54970" x2="84300" y2="35392"/>
                        <a14:foregroundMark x1="84300" y1="35392" x2="80000" y2="43373"/>
                        <a14:foregroundMark x1="80000" y1="43373" x2="75000" y2="48343"/>
                        <a14:foregroundMark x1="75000" y1="48343" x2="69300" y2="47139"/>
                        <a14:foregroundMark x1="69300" y1="47139" x2="63300" y2="42319"/>
                        <a14:foregroundMark x1="63300" y1="42319" x2="58600" y2="47590"/>
                        <a14:foregroundMark x1="58600" y1="47590" x2="59400" y2="57078"/>
                        <a14:foregroundMark x1="59400" y1="57078" x2="62200" y2="46084"/>
                        <a14:foregroundMark x1="62200" y1="46084" x2="56800" y2="55422"/>
                        <a14:foregroundMark x1="56800" y1="55422" x2="51100" y2="50151"/>
                        <a14:foregroundMark x1="51100" y1="50151" x2="45800" y2="56777"/>
                        <a14:foregroundMark x1="45800" y1="56777" x2="44800" y2="47440"/>
                        <a14:foregroundMark x1="44800" y1="47440" x2="39300" y2="52861"/>
                        <a14:foregroundMark x1="39300" y1="52861" x2="36000" y2="44578"/>
                        <a14:foregroundMark x1="36000" y1="44578" x2="21300" y2="49699"/>
                        <a14:foregroundMark x1="21300" y1="49699" x2="16000" y2="55422"/>
                        <a14:foregroundMark x1="16000" y1="55422" x2="14200" y2="64608"/>
                        <a14:foregroundMark x1="14200" y1="64608" x2="18900" y2="69277"/>
                        <a14:foregroundMark x1="18900" y1="69277" x2="24400" y2="66566"/>
                        <a14:foregroundMark x1="24400" y1="66566" x2="35000" y2="71084"/>
                        <a14:foregroundMark x1="35000" y1="71084" x2="40200" y2="67922"/>
                        <a14:foregroundMark x1="40200" y1="67922" x2="46700" y2="68524"/>
                        <a14:foregroundMark x1="46700" y1="68524" x2="58700" y2="65813"/>
                        <a14:foregroundMark x1="58700" y1="65813" x2="66500" y2="67771"/>
                        <a14:foregroundMark x1="66500" y1="67771" x2="72500" y2="63404"/>
                        <a14:foregroundMark x1="72500" y1="63404" x2="78500" y2="61898"/>
                        <a14:foregroundMark x1="78500" y1="61898" x2="84700" y2="62199"/>
                        <a14:foregroundMark x1="84700" y1="62199" x2="86100" y2="40361"/>
                        <a14:foregroundMark x1="86100" y1="40361" x2="80500" y2="34187"/>
                        <a14:foregroundMark x1="80500" y1="34187" x2="74600" y2="31928"/>
                        <a14:foregroundMark x1="74600" y1="31928" x2="41900" y2="36898"/>
                        <a14:foregroundMark x1="41900" y1="36898" x2="28500" y2="32380"/>
                        <a14:foregroundMark x1="28500" y1="32380" x2="17500" y2="36747"/>
                        <a14:foregroundMark x1="17500" y1="36747" x2="12300" y2="44729"/>
                        <a14:foregroundMark x1="12300" y1="44729" x2="11400" y2="53765"/>
                        <a14:foregroundMark x1="11400" y1="53765" x2="16800" y2="53464"/>
                        <a14:foregroundMark x1="16800" y1="53464" x2="14300" y2="53765"/>
                        <a14:foregroundMark x1="21000" y1="37651" x2="27400" y2="39910"/>
                        <a14:foregroundMark x1="27400" y1="39910" x2="33600" y2="37349"/>
                        <a14:foregroundMark x1="33600" y1="37349" x2="35700" y2="37349"/>
                        <a14:foregroundMark x1="35700" y1="32681" x2="41500" y2="33886"/>
                        <a14:foregroundMark x1="41500" y1="33886" x2="62200" y2="31928"/>
                        <a14:foregroundMark x1="62200" y1="31928" x2="68300" y2="32078"/>
                        <a14:foregroundMark x1="68300" y1="32078" x2="74400" y2="30572"/>
                        <a14:foregroundMark x1="74400" y1="30572" x2="81400" y2="31175"/>
                        <a14:foregroundMark x1="81400" y1="31175" x2="87000" y2="30572"/>
                        <a14:foregroundMark x1="87000" y1="30572" x2="90800" y2="55271"/>
                        <a14:foregroundMark x1="69700" y1="63855" x2="57500" y2="61747"/>
                        <a14:foregroundMark x1="57500" y1="61747" x2="35500" y2="67319"/>
                        <a14:foregroundMark x1="35500" y1="67319" x2="29100" y2="64608"/>
                        <a14:foregroundMark x1="29100" y1="64608" x2="27600" y2="53765"/>
                        <a14:foregroundMark x1="27600" y1="53765" x2="32400" y2="58886"/>
                        <a14:foregroundMark x1="32400" y1="58886" x2="26500" y2="56928"/>
                        <a14:foregroundMark x1="26500" y1="56928" x2="25700" y2="60241"/>
                        <a14:foregroundMark x1="10500" y1="54669" x2="11700" y2="72139"/>
                        <a14:foregroundMark x1="11700" y1="72139" x2="17400" y2="70030"/>
                        <a14:foregroundMark x1="17400" y1="70030" x2="20300" y2="71837"/>
                        <a14:foregroundMark x1="34000" y1="54518" x2="33200" y2="47440"/>
                        <a14:foregroundMark x1="70700" y1="67319" x2="88000" y2="64608"/>
                        <a14:foregroundMark x1="88000" y1="64608" x2="88800" y2="6460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82795">
            <a:off x="1035559" y="3063572"/>
            <a:ext cx="7072880" cy="4696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1356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11CEE-2F0F-4767-AE42-81E93D535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25" y="203714"/>
            <a:ext cx="5987008" cy="1858218"/>
          </a:xfrm>
        </p:spPr>
        <p:txBody>
          <a:bodyPr>
            <a:normAutofit/>
          </a:bodyPr>
          <a:lstStyle/>
          <a:p>
            <a:r>
              <a:rPr lang="sl-SI" sz="5400" b="1" dirty="0"/>
              <a:t>Odziv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CA0FA-63CE-4CCB-AE9E-C4C909DFA3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/>
          </a:bodyPr>
          <a:lstStyle/>
          <a:p>
            <a:pPr lvl="0"/>
            <a:r>
              <a:rPr lang="sl-SI" dirty="0"/>
              <a:t>Če pa ugotoviš, da varnostnemu incidentu nisi kos čimprej poišči pomoč pri znancih, ki se spoznajo na take zadeve ali strokovnjakih, ki so vedno pripravljeni pomagati.</a:t>
            </a:r>
          </a:p>
          <a:p>
            <a:pPr lvl="0"/>
            <a:endParaRPr lang="sl-SI" dirty="0"/>
          </a:p>
          <a:p>
            <a:r>
              <a:rPr lang="sl-SI" dirty="0">
                <a:hlinkClick r:id="rId2"/>
              </a:rPr>
              <a:t>https://www.varninainternetu.si/potrebujem-pomoc/</a:t>
            </a:r>
            <a:endParaRPr lang="sl-SI" dirty="0"/>
          </a:p>
          <a:p>
            <a:pPr lvl="0"/>
            <a:endParaRPr lang="sl-SI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6E294CD-29E5-4E3E-957A-1799B35CB2BC}"/>
              </a:ext>
            </a:extLst>
          </p:cNvPr>
          <p:cNvGrpSpPr/>
          <p:nvPr/>
        </p:nvGrpSpPr>
        <p:grpSpPr>
          <a:xfrm>
            <a:off x="6228184" y="122299"/>
            <a:ext cx="1847056" cy="2021049"/>
            <a:chOff x="5893296" y="404664"/>
            <a:chExt cx="2223119" cy="2453097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09933A74-D702-4E36-B70B-7DA739C52F0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5333" b="90667" l="2667" r="97778">
                          <a14:foregroundMark x1="37333" y1="17778" x2="24444" y2="39556"/>
                          <a14:foregroundMark x1="24444" y1="39556" x2="23111" y2="40444"/>
                          <a14:foregroundMark x1="8000" y1="68444" x2="4444" y2="75556"/>
                          <a14:foregroundMark x1="4444" y1="75556" x2="2667" y2="83556"/>
                          <a14:foregroundMark x1="2667" y1="83556" x2="5778" y2="87111"/>
                          <a14:foregroundMark x1="14667" y1="90222" x2="33778" y2="91111"/>
                          <a14:foregroundMark x1="92000" y1="68000" x2="93778" y2="78667"/>
                          <a14:foregroundMark x1="93778" y1="78667" x2="91556" y2="88889"/>
                          <a14:foregroundMark x1="98222" y1="76444" x2="98222" y2="83111"/>
                          <a14:foregroundMark x1="46222" y1="5333" x2="52000" y2="6222"/>
                          <a14:foregroundMark x1="43111" y1="59111" x2="38667" y2="48444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4208" y="888528"/>
              <a:ext cx="1121296" cy="1121296"/>
            </a:xfrm>
            <a:prstGeom prst="rect">
              <a:avLst/>
            </a:prstGeom>
          </p:spPr>
        </p:pic>
        <p:pic>
          <p:nvPicPr>
            <p:cNvPr id="3080" name="Picture 8" descr="Image result for shield">
              <a:extLst>
                <a:ext uri="{FF2B5EF4-FFF2-40B4-BE49-F238E27FC236}">
                  <a16:creationId xmlns:a16="http://schemas.microsoft.com/office/drawing/2014/main" id="{6DA0F436-DDFC-4B4F-A285-0A5A9AF1FE1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4500" b="96563" l="4966" r="95241">
                          <a14:foregroundMark x1="8690" y1="19125" x2="50414" y2="8313"/>
                          <a14:foregroundMark x1="50414" y1="8313" x2="55241" y2="11375"/>
                          <a14:foregroundMark x1="59241" y1="10938" x2="67241" y2="16813"/>
                          <a14:foregroundMark x1="67241" y1="16813" x2="76690" y2="17000"/>
                          <a14:foregroundMark x1="76690" y1="17000" x2="84345" y2="19375"/>
                          <a14:foregroundMark x1="84345" y1="19375" x2="92069" y2="18250"/>
                          <a14:foregroundMark x1="92069" y1="18250" x2="95586" y2="18688"/>
                          <a14:foregroundMark x1="93172" y1="22563" x2="93931" y2="30625"/>
                          <a14:foregroundMark x1="93931" y1="30625" x2="85034" y2="61250"/>
                          <a14:foregroundMark x1="85034" y1="61250" x2="73241" y2="77438"/>
                          <a14:foregroundMark x1="50483" y1="92063" x2="35931" y2="86375"/>
                          <a14:foregroundMark x1="35931" y1="86375" x2="20138" y2="72250"/>
                          <a14:foregroundMark x1="4207" y1="20438" x2="4966" y2="43000"/>
                          <a14:foregroundMark x1="4966" y1="43000" x2="7793" y2="51188"/>
                          <a14:foregroundMark x1="17241" y1="18250" x2="33103" y2="15250"/>
                          <a14:foregroundMark x1="33103" y1="15250" x2="34138" y2="14625"/>
                          <a14:foregroundMark x1="7310" y1="43625" x2="14828" y2="65500"/>
                          <a14:foregroundMark x1="14828" y1="65500" x2="22276" y2="74188"/>
                          <a14:foregroundMark x1="51931" y1="92500" x2="72828" y2="78688"/>
                          <a14:foregroundMark x1="49310" y1="96563" x2="49310" y2="96563"/>
                          <a14:foregroundMark x1="49310" y1="4500" x2="49310" y2="45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93296" y="404664"/>
              <a:ext cx="2223119" cy="24530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9100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12" descr="C:\Users\Nika\Desktop\35865074-set-of-brain-maze-icons-vector-illu25stration.jpg">
            <a:extLst>
              <a:ext uri="{FF2B5EF4-FFF2-40B4-BE49-F238E27FC236}">
                <a16:creationId xmlns:a16="http://schemas.microsoft.com/office/drawing/2014/main" id="{5B38C92F-2E14-43D3-BDF1-C2A0B889F7F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6495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10" descr="fakulteta-za-varnostne-vede-fvv-ljubljana.jpg">
            <a:extLst>
              <a:ext uri="{FF2B5EF4-FFF2-40B4-BE49-F238E27FC236}">
                <a16:creationId xmlns:a16="http://schemas.microsoft.com/office/drawing/2014/main" id="{03CECA2D-4B7A-4560-89A0-D4E26F7091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9895" y="1137170"/>
            <a:ext cx="2150755" cy="1271728"/>
          </a:xfrm>
          <a:prstGeom prst="rect">
            <a:avLst/>
          </a:prstGeom>
        </p:spPr>
      </p:pic>
      <p:pic>
        <p:nvPicPr>
          <p:cNvPr id="4" name="Slika 9" descr="skladi.png">
            <a:extLst>
              <a:ext uri="{FF2B5EF4-FFF2-40B4-BE49-F238E27FC236}">
                <a16:creationId xmlns:a16="http://schemas.microsoft.com/office/drawing/2014/main" id="{672C4B3A-7C8F-4A78-8CF2-0DE6FDC08F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810" y="5180608"/>
            <a:ext cx="1629344" cy="669002"/>
          </a:xfrm>
          <a:prstGeom prst="rect">
            <a:avLst/>
          </a:prstGeom>
        </p:spPr>
      </p:pic>
      <p:pic>
        <p:nvPicPr>
          <p:cNvPr id="5" name="Slika 11" descr="Logo_EKP_socialni_sklad_SLO_slogan.jpg">
            <a:extLst>
              <a:ext uri="{FF2B5EF4-FFF2-40B4-BE49-F238E27FC236}">
                <a16:creationId xmlns:a16="http://schemas.microsoft.com/office/drawing/2014/main" id="{235241AD-6B4F-478F-87BD-D473F4B2799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6213" t="15772" r="7115" b="20575"/>
          <a:stretch/>
        </p:blipFill>
        <p:spPr bwMode="auto">
          <a:xfrm>
            <a:off x="3630301" y="5174990"/>
            <a:ext cx="1692905" cy="68023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Slika 12" descr="MIZS_slo.jpg">
            <a:extLst>
              <a:ext uri="{FF2B5EF4-FFF2-40B4-BE49-F238E27FC236}">
                <a16:creationId xmlns:a16="http://schemas.microsoft.com/office/drawing/2014/main" id="{33A7E261-81B1-46AB-82DB-0A7842EA9D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15355" y="5365029"/>
            <a:ext cx="1819836" cy="30015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DAECEA3-2E2F-4E6A-91C1-FA098FC47B67}"/>
              </a:ext>
            </a:extLst>
          </p:cNvPr>
          <p:cNvSpPr txBox="1"/>
          <p:nvPr/>
        </p:nvSpPr>
        <p:spPr>
          <a:xfrm>
            <a:off x="606825" y="1319116"/>
            <a:ext cx="5955413" cy="35086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050" dirty="0">
                <a:solidFill>
                  <a:schemeClr val="bg1">
                    <a:lumMod val="50000"/>
                  </a:schemeClr>
                </a:solidFill>
              </a:rPr>
              <a:t>Študentski inovativni projekti za družbeno korist 2016 – 2018</a:t>
            </a:r>
          </a:p>
          <a:p>
            <a:endParaRPr lang="sl-SI" sz="1350" dirty="0"/>
          </a:p>
          <a:p>
            <a:r>
              <a:rPr lang="sl-SI" sz="2400" b="1" dirty="0"/>
              <a:t>PSIVIM</a:t>
            </a:r>
          </a:p>
          <a:p>
            <a:r>
              <a:rPr lang="sl-SI" sz="1500" dirty="0"/>
              <a:t>Priporočilni sistem za informacijsko-varnostno izobraževanje mladostnikov</a:t>
            </a:r>
          </a:p>
          <a:p>
            <a:endParaRPr lang="sl-SI" sz="1350" dirty="0"/>
          </a:p>
          <a:p>
            <a:r>
              <a:rPr lang="sl-SI" sz="1050" dirty="0">
                <a:solidFill>
                  <a:schemeClr val="bg1">
                    <a:lumMod val="50000"/>
                  </a:schemeClr>
                </a:solidFill>
              </a:rPr>
              <a:t>Študenti			Mentorji</a:t>
            </a:r>
          </a:p>
          <a:p>
            <a:r>
              <a:rPr lang="sl-SI" sz="1350" dirty="0"/>
              <a:t>Nika Berčič		</a:t>
            </a:r>
            <a:r>
              <a:rPr lang="sl-SI" sz="1350" dirty="0" smtClean="0"/>
              <a:t>	dr</a:t>
            </a:r>
            <a:r>
              <a:rPr lang="sl-SI" sz="1350" dirty="0"/>
              <a:t>. Igor Bernik</a:t>
            </a:r>
          </a:p>
          <a:p>
            <a:r>
              <a:rPr lang="sl-SI" sz="1350" dirty="0"/>
              <a:t>Domen Hribar		dr. Blaž Markelj</a:t>
            </a:r>
          </a:p>
          <a:p>
            <a:r>
              <a:rPr lang="sl-SI" sz="1350" dirty="0"/>
              <a:t>Lara Klemenc		dr. Simon Vrhovec</a:t>
            </a:r>
          </a:p>
          <a:p>
            <a:r>
              <a:rPr lang="sl-SI" sz="1350" dirty="0" err="1"/>
              <a:t>Enja</a:t>
            </a:r>
            <a:r>
              <a:rPr lang="sl-SI" sz="1350" dirty="0"/>
              <a:t> Kokalj	</a:t>
            </a:r>
            <a:r>
              <a:rPr lang="sl-SI" sz="1350"/>
              <a:t>	</a:t>
            </a:r>
            <a:r>
              <a:rPr lang="sl-SI" sz="1350" smtClean="0"/>
              <a:t>	dr</a:t>
            </a:r>
            <a:r>
              <a:rPr lang="sl-SI" sz="1350" dirty="0"/>
              <a:t>. Uroš Ocepek</a:t>
            </a:r>
          </a:p>
          <a:p>
            <a:r>
              <a:rPr lang="sl-SI" sz="1350" dirty="0"/>
              <a:t>Iza Kokoravec</a:t>
            </a:r>
          </a:p>
          <a:p>
            <a:r>
              <a:rPr lang="sl-SI" sz="1350" dirty="0"/>
              <a:t>Suzana Kužnik</a:t>
            </a:r>
          </a:p>
          <a:p>
            <a:r>
              <a:rPr lang="sl-SI" sz="1350" dirty="0"/>
              <a:t>Ida Majerle</a:t>
            </a:r>
          </a:p>
          <a:p>
            <a:r>
              <a:rPr lang="sl-SI" sz="1350" dirty="0"/>
              <a:t>Aleš Ravnikar</a:t>
            </a:r>
          </a:p>
          <a:p>
            <a:r>
              <a:rPr lang="sl-SI" sz="1350" dirty="0"/>
              <a:t>David Sluga</a:t>
            </a:r>
          </a:p>
          <a:p>
            <a:r>
              <a:rPr lang="sl-SI" sz="1350" dirty="0"/>
              <a:t>Sara Tomše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616AA3D-9A82-412F-8DF4-F18B1DEB596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3272" y="2571750"/>
            <a:ext cx="152400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871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117</Words>
  <Application>Microsoft Office PowerPoint</Application>
  <PresentationFormat>Diaprojekcija na zaslonu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Officeova tema</vt:lpstr>
      <vt:lpstr>Odzivanje na zaznane grožnje</vt:lpstr>
      <vt:lpstr>Prevencija in ozaveščenost</vt:lpstr>
      <vt:lpstr>Odziv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Preprečevanje napadov na socialna omrežja</dc:title>
  <dc:creator>David Sluga</dc:creator>
  <cp:lastModifiedBy>Miha</cp:lastModifiedBy>
  <cp:revision>9</cp:revision>
  <dcterms:modified xsi:type="dcterms:W3CDTF">2017-09-24T20:51:22Z</dcterms:modified>
</cp:coreProperties>
</file>