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57" r:id="rId6"/>
    <p:sldId id="258" r:id="rId7"/>
    <p:sldId id="259" r:id="rId8"/>
    <p:sldId id="260" r:id="rId9"/>
    <p:sldId id="261" r:id="rId10"/>
  </p:sldIdLst>
  <p:sldSz cx="12192000" cy="6858000"/>
  <p:notesSz cx="6858000" cy="9144000"/>
  <p:defaultTextStyle>
    <a:defPPr rtl="0">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5294" autoAdjust="0"/>
  </p:normalViewPr>
  <p:slideViewPr>
    <p:cSldViewPr snapToGrid="0">
      <p:cViewPr varScale="1">
        <p:scale>
          <a:sx n="38" d="100"/>
          <a:sy n="38" d="100"/>
        </p:scale>
        <p:origin x="72" y="726"/>
      </p:cViewPr>
      <p:guideLst>
        <p:guide pos="3840"/>
        <p:guide orient="horz" pos="2160"/>
      </p:guideLst>
    </p:cSldViewPr>
  </p:slideViewPr>
  <p:notesTextViewPr>
    <p:cViewPr>
      <p:scale>
        <a:sx n="1" d="1"/>
        <a:sy n="1" d="1"/>
      </p:scale>
      <p:origin x="0" y="0"/>
    </p:cViewPr>
  </p:notesTextViewPr>
  <p:notesViewPr>
    <p:cSldViewPr snapToGrid="0">
      <p:cViewPr varScale="1">
        <p:scale>
          <a:sx n="90" d="100"/>
          <a:sy n="90" d="100"/>
        </p:scale>
        <p:origin x="288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za glav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sl-SI" dirty="0"/>
          </a:p>
        </p:txBody>
      </p:sp>
      <p:sp>
        <p:nvSpPr>
          <p:cNvPr id="3" name="Označba mesta za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3AD0C8B-CE4D-4529-AC43-962F27FF9C00}" type="datetime1">
              <a:rPr lang="sl-SI" smtClean="0"/>
              <a:t>24.9.2017</a:t>
            </a:fld>
            <a:endParaRPr lang="sl-SI" dirty="0"/>
          </a:p>
        </p:txBody>
      </p:sp>
      <p:sp>
        <p:nvSpPr>
          <p:cNvPr id="4" name="Označba mesta za nogo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sl-SI" dirty="0"/>
          </a:p>
        </p:txBody>
      </p:sp>
      <p:sp>
        <p:nvSpPr>
          <p:cNvPr id="5" name="Označba mesta za številko diapoz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BAE14B8-3CC9-472D-9BC5-A84D80684DE2}" type="slidenum">
              <a:rPr lang="sl-SI" smtClean="0"/>
              <a:t>‹#›</a:t>
            </a:fld>
            <a:endParaRPr lang="sl-SI" dirty="0"/>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za glav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sl-SI" noProof="0" dirty="0"/>
          </a:p>
        </p:txBody>
      </p:sp>
      <p:sp>
        <p:nvSpPr>
          <p:cNvPr id="3" name="Označba mesta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019B865-03F1-427F-85F6-3DEA8606F9DC}" type="datetime1">
              <a:rPr lang="sl-SI" noProof="0" smtClean="0"/>
              <a:t>24.9.2017</a:t>
            </a:fld>
            <a:endParaRPr lang="sl-SI" noProof="0" dirty="0"/>
          </a:p>
        </p:txBody>
      </p:sp>
      <p:sp>
        <p:nvSpPr>
          <p:cNvPr id="4" name="Označba mesta za sliko diapoz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sl-SI" noProof="0" dirty="0"/>
          </a:p>
        </p:txBody>
      </p:sp>
      <p:sp>
        <p:nvSpPr>
          <p:cNvPr id="5" name="Označba mesta za opombe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sl-SI" noProof="0" dirty="0"/>
              <a:t>Uredite sloge besedila matrice</a:t>
            </a:r>
          </a:p>
          <a:p>
            <a:pPr lvl="1" rtl="0"/>
            <a:r>
              <a:rPr lang="sl-SI" noProof="0" dirty="0"/>
              <a:t>Druga raven</a:t>
            </a:r>
          </a:p>
          <a:p>
            <a:pPr lvl="2" rtl="0"/>
            <a:r>
              <a:rPr lang="sl-SI" noProof="0" dirty="0"/>
              <a:t>Tretja raven</a:t>
            </a:r>
          </a:p>
          <a:p>
            <a:pPr lvl="3" rtl="0"/>
            <a:r>
              <a:rPr lang="sl-SI" noProof="0" dirty="0"/>
              <a:t>Četrta raven</a:t>
            </a:r>
          </a:p>
          <a:p>
            <a:pPr lvl="4" rtl="0"/>
            <a:r>
              <a:rPr lang="sl-SI" noProof="0" dirty="0"/>
              <a:t>Peta raven</a:t>
            </a:r>
          </a:p>
        </p:txBody>
      </p:sp>
      <p:sp>
        <p:nvSpPr>
          <p:cNvPr id="6" name="Označba mesta za nogo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sl-SI" noProof="0" dirty="0"/>
          </a:p>
        </p:txBody>
      </p:sp>
      <p:sp>
        <p:nvSpPr>
          <p:cNvPr id="7" name="Označba mesta za številko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FB667E1-E601-4AAF-B95C-B25720D70A60}" type="slidenum">
              <a:rPr lang="sl-SI" noProof="0" smtClean="0"/>
              <a:t>‹#›</a:t>
            </a:fld>
            <a:endParaRPr lang="sl-SI" noProof="0" dirty="0"/>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pPr rtl="0"/>
            <a:fld id="{7FB667E1-E601-4AAF-B95C-B25720D70A60}" type="slidenum">
              <a:rPr lang="sl-SI" smtClean="0"/>
              <a:t>1</a:t>
            </a:fld>
            <a:endParaRPr lang="sl-SI" dirty="0"/>
          </a:p>
        </p:txBody>
      </p:sp>
    </p:spTree>
    <p:extLst>
      <p:ext uri="{BB962C8B-B14F-4D97-AF65-F5344CB8AC3E}">
        <p14:creationId xmlns:p14="http://schemas.microsoft.com/office/powerpoint/2010/main" val="1196950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8" name="Pravokotnik 7"/>
          <p:cNvSpPr/>
          <p:nvPr/>
        </p:nvSpPr>
        <p:spPr>
          <a:xfrm>
            <a:off x="-1" y="0"/>
            <a:ext cx="12188826" cy="1905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sl-SI" dirty="0"/>
          </a:p>
        </p:txBody>
      </p:sp>
      <p:sp>
        <p:nvSpPr>
          <p:cNvPr id="9" name="Pravokotnik 8"/>
          <p:cNvSpPr/>
          <p:nvPr/>
        </p:nvSpPr>
        <p:spPr>
          <a:xfrm>
            <a:off x="-1" y="5102352"/>
            <a:ext cx="12188826" cy="175564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sl-SI" dirty="0"/>
          </a:p>
        </p:txBody>
      </p:sp>
      <p:sp>
        <p:nvSpPr>
          <p:cNvPr id="2" name="Naslov 1"/>
          <p:cNvSpPr>
            <a:spLocks noGrp="1"/>
          </p:cNvSpPr>
          <p:nvPr>
            <p:ph type="ctrTitle" hasCustomPrompt="1"/>
          </p:nvPr>
        </p:nvSpPr>
        <p:spPr>
          <a:xfrm>
            <a:off x="1295400" y="2286000"/>
            <a:ext cx="9601200" cy="1517904"/>
          </a:xfrm>
        </p:spPr>
        <p:txBody>
          <a:bodyPr rtlCol="0" anchor="b"/>
          <a:lstStyle>
            <a:lvl1pPr algn="ctr" rtl="0">
              <a:defRPr sz="5400"/>
            </a:lvl1pPr>
          </a:lstStyle>
          <a:p>
            <a:pPr rtl="0"/>
            <a:r>
              <a:rPr lang="sl-SI" dirty="0"/>
              <a:t>Kliknite, če želite urediti slog naslova matrice</a:t>
            </a:r>
          </a:p>
        </p:txBody>
      </p:sp>
      <p:sp>
        <p:nvSpPr>
          <p:cNvPr id="3" name="Podnaslov 2"/>
          <p:cNvSpPr>
            <a:spLocks noGrp="1"/>
          </p:cNvSpPr>
          <p:nvPr>
            <p:ph type="subTitle" idx="1"/>
          </p:nvPr>
        </p:nvSpPr>
        <p:spPr>
          <a:xfrm>
            <a:off x="1295400" y="3959352"/>
            <a:ext cx="9601200" cy="914400"/>
          </a:xfrm>
        </p:spPr>
        <p:txBody>
          <a:bodyPr rtlCol="0">
            <a:normAutofit/>
          </a:bodyPr>
          <a:lstStyle>
            <a:lvl1pPr marL="0" indent="0" algn="ctr">
              <a:spcBef>
                <a:spcPts val="0"/>
              </a:spcBef>
              <a:buNone/>
              <a:defRPr sz="20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pPr rtl="0"/>
            <a:r>
              <a:rPr lang="sl-SI"/>
              <a:t>Kliknite, da uredite slog podnaslova matrice</a:t>
            </a:r>
            <a:endParaRPr lang="sl-SI" dirty="0"/>
          </a:p>
        </p:txBody>
      </p:sp>
    </p:spTree>
    <p:extLst>
      <p:ext uri="{BB962C8B-B14F-4D97-AF65-F5344CB8AC3E}">
        <p14:creationId xmlns:p14="http://schemas.microsoft.com/office/powerpoint/2010/main" val="3382882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lvl1pPr rtl="0">
              <a:defRPr/>
            </a:lvl1pPr>
          </a:lstStyle>
          <a:p>
            <a:pPr rtl="0"/>
            <a:r>
              <a:rPr lang="sl-SI" dirty="0"/>
              <a:t>Kliknite, če želite urediti slog naslova matrice</a:t>
            </a:r>
          </a:p>
        </p:txBody>
      </p:sp>
      <p:sp>
        <p:nvSpPr>
          <p:cNvPr id="3" name="Označba mesta za navpično besedilo 2"/>
          <p:cNvSpPr>
            <a:spLocks noGrp="1"/>
          </p:cNvSpPr>
          <p:nvPr>
            <p:ph type="body" orient="vert" idx="1"/>
          </p:nvPr>
        </p:nvSpPr>
        <p:spPr/>
        <p:txBody>
          <a:bodyPr vert="eaVert" rtlCol="0"/>
          <a:lstStyle>
            <a:lvl1pPr rtl="0">
              <a:defRPr/>
            </a:lvl1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5" name="Označba mesta za nogo 4"/>
          <p:cNvSpPr>
            <a:spLocks noGrp="1"/>
          </p:cNvSpPr>
          <p:nvPr>
            <p:ph type="ftr" sz="quarter" idx="11"/>
          </p:nvPr>
        </p:nvSpPr>
        <p:spPr/>
        <p:txBody>
          <a:bodyPr rtlCol="0"/>
          <a:lstStyle/>
          <a:p>
            <a:pPr rtl="0"/>
            <a:r>
              <a:rPr lang="sl-SI" dirty="0"/>
              <a:t>Dodajte nogo</a:t>
            </a:r>
          </a:p>
        </p:txBody>
      </p:sp>
      <p:sp>
        <p:nvSpPr>
          <p:cNvPr id="4" name="Označba mesta za datum 3"/>
          <p:cNvSpPr>
            <a:spLocks noGrp="1"/>
          </p:cNvSpPr>
          <p:nvPr>
            <p:ph type="dt" sz="half" idx="10"/>
          </p:nvPr>
        </p:nvSpPr>
        <p:spPr/>
        <p:txBody>
          <a:bodyPr rtlCol="0"/>
          <a:lstStyle/>
          <a:p>
            <a:pPr rtl="0"/>
            <a:fld id="{B08DDE3D-320A-4462-B0D2-7374CF85D6E8}" type="datetime1">
              <a:rPr lang="sl-SI" smtClean="0"/>
              <a:t>24.9.2017</a:t>
            </a:fld>
            <a:endParaRPr lang="sl-SI" dirty="0"/>
          </a:p>
        </p:txBody>
      </p:sp>
      <p:sp>
        <p:nvSpPr>
          <p:cNvPr id="6" name="Označba mesta za številko diapozitiva 5"/>
          <p:cNvSpPr>
            <a:spLocks noGrp="1"/>
          </p:cNvSpPr>
          <p:nvPr>
            <p:ph type="sldNum" sz="quarter" idx="12"/>
          </p:nvPr>
        </p:nvSpPr>
        <p:spPr/>
        <p:txBody>
          <a:bodyPr rtlCol="0"/>
          <a:lstStyle/>
          <a:p>
            <a:pPr rtl="0"/>
            <a:fld id="{CA8D9AD5-F248-4919-864A-CFD76CC027D6}" type="slidenum">
              <a:rPr lang="sl-SI" smtClean="0"/>
              <a:t>‹#›</a:t>
            </a:fld>
            <a:endParaRPr lang="sl-SI" dirty="0"/>
          </a:p>
        </p:txBody>
      </p:sp>
    </p:spTree>
    <p:extLst>
      <p:ext uri="{BB962C8B-B14F-4D97-AF65-F5344CB8AC3E}">
        <p14:creationId xmlns:p14="http://schemas.microsoft.com/office/powerpoint/2010/main" val="3338572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en naslov in besedilo">
    <p:spTree>
      <p:nvGrpSpPr>
        <p:cNvPr id="1" name=""/>
        <p:cNvGrpSpPr/>
        <p:nvPr/>
      </p:nvGrpSpPr>
      <p:grpSpPr>
        <a:xfrm>
          <a:off x="0" y="0"/>
          <a:ext cx="0" cy="0"/>
          <a:chOff x="0" y="0"/>
          <a:chExt cx="0" cy="0"/>
        </a:xfrm>
      </p:grpSpPr>
      <p:sp>
        <p:nvSpPr>
          <p:cNvPr id="2" name="Navpičen naslov 1"/>
          <p:cNvSpPr>
            <a:spLocks noGrp="1"/>
          </p:cNvSpPr>
          <p:nvPr>
            <p:ph type="title" orient="vert" hasCustomPrompt="1"/>
          </p:nvPr>
        </p:nvSpPr>
        <p:spPr>
          <a:xfrm>
            <a:off x="8724900" y="274638"/>
            <a:ext cx="2628900" cy="5897562"/>
          </a:xfrm>
        </p:spPr>
        <p:txBody>
          <a:bodyPr vert="eaVert" rtlCol="0"/>
          <a:lstStyle>
            <a:lvl1pPr rtl="0">
              <a:defRPr/>
            </a:lvl1pPr>
          </a:lstStyle>
          <a:p>
            <a:pPr rtl="0"/>
            <a:r>
              <a:rPr lang="sl-SI" noProof="0" dirty="0"/>
              <a:t>Kliknite, če želite urediti slog naslova matrice</a:t>
            </a:r>
          </a:p>
        </p:txBody>
      </p:sp>
      <p:sp>
        <p:nvSpPr>
          <p:cNvPr id="3" name="Označba mesta za navpično besedilo 2"/>
          <p:cNvSpPr>
            <a:spLocks noGrp="1"/>
          </p:cNvSpPr>
          <p:nvPr>
            <p:ph type="body" orient="vert" idx="1"/>
          </p:nvPr>
        </p:nvSpPr>
        <p:spPr>
          <a:xfrm>
            <a:off x="838200" y="274638"/>
            <a:ext cx="7734300" cy="5897562"/>
          </a:xfrm>
        </p:spPr>
        <p:txBody>
          <a:bodyPr vert="eaVert" rtlCol="0"/>
          <a:lstStyle>
            <a:lvl1pPr rtl="0">
              <a:defRPr/>
            </a:lvl1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5" name="Označba mesta za nogo 4"/>
          <p:cNvSpPr>
            <a:spLocks noGrp="1"/>
          </p:cNvSpPr>
          <p:nvPr>
            <p:ph type="ftr" sz="quarter" idx="11"/>
          </p:nvPr>
        </p:nvSpPr>
        <p:spPr/>
        <p:txBody>
          <a:bodyPr rtlCol="0"/>
          <a:lstStyle/>
          <a:p>
            <a:pPr rtl="0"/>
            <a:r>
              <a:rPr lang="sl-SI" noProof="0" dirty="0"/>
              <a:t>Dodajte nogo</a:t>
            </a:r>
          </a:p>
        </p:txBody>
      </p:sp>
      <p:sp>
        <p:nvSpPr>
          <p:cNvPr id="4" name="Označba mesta za datum 3"/>
          <p:cNvSpPr>
            <a:spLocks noGrp="1"/>
          </p:cNvSpPr>
          <p:nvPr>
            <p:ph type="dt" sz="half" idx="10"/>
          </p:nvPr>
        </p:nvSpPr>
        <p:spPr/>
        <p:txBody>
          <a:bodyPr rtlCol="0"/>
          <a:lstStyle/>
          <a:p>
            <a:pPr rtl="0"/>
            <a:fld id="{2CCDFF8E-AB84-4BF1-929C-A89C1C8A88D9}" type="datetime1">
              <a:rPr lang="sl-SI" noProof="0" smtClean="0"/>
              <a:t>24.9.2017</a:t>
            </a:fld>
            <a:endParaRPr lang="sl-SI" noProof="0" dirty="0"/>
          </a:p>
        </p:txBody>
      </p:sp>
      <p:sp>
        <p:nvSpPr>
          <p:cNvPr id="6" name="Označba mesta za številko diapozitiva 5"/>
          <p:cNvSpPr>
            <a:spLocks noGrp="1"/>
          </p:cNvSpPr>
          <p:nvPr>
            <p:ph type="sldNum" sz="quarter" idx="12"/>
          </p:nvPr>
        </p:nvSpPr>
        <p:spPr/>
        <p:txBody>
          <a:bodyPr rtlCol="0"/>
          <a:lstStyle/>
          <a:p>
            <a:pPr rtl="0"/>
            <a:fld id="{CA8D9AD5-F248-4919-864A-CFD76CC027D6}" type="slidenum">
              <a:rPr lang="sl-SI" noProof="0" smtClean="0"/>
              <a:t>‹#›</a:t>
            </a:fld>
            <a:endParaRPr lang="sl-SI" noProof="0" dirty="0"/>
          </a:p>
        </p:txBody>
      </p:sp>
    </p:spTree>
    <p:extLst>
      <p:ext uri="{BB962C8B-B14F-4D97-AF65-F5344CB8AC3E}">
        <p14:creationId xmlns:p14="http://schemas.microsoft.com/office/powerpoint/2010/main" val="2751558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sl-SI"/>
              <a:t>Uredite slog naslova matrice</a:t>
            </a:r>
            <a:endParaRPr lang="sl-SI" dirty="0"/>
          </a:p>
        </p:txBody>
      </p:sp>
      <p:sp>
        <p:nvSpPr>
          <p:cNvPr id="3" name="Označba mesta za vsebino 2"/>
          <p:cNvSpPr>
            <a:spLocks noGrp="1"/>
          </p:cNvSpPr>
          <p:nvPr>
            <p:ph idx="1"/>
          </p:nvPr>
        </p:nvSpPr>
        <p:spPr/>
        <p:txBody>
          <a:bodyPr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dirty="0"/>
          </a:p>
        </p:txBody>
      </p:sp>
      <p:sp>
        <p:nvSpPr>
          <p:cNvPr id="5" name="Označba mesta za nogo 4"/>
          <p:cNvSpPr>
            <a:spLocks noGrp="1"/>
          </p:cNvSpPr>
          <p:nvPr>
            <p:ph type="ftr" sz="quarter" idx="11"/>
          </p:nvPr>
        </p:nvSpPr>
        <p:spPr/>
        <p:txBody>
          <a:bodyPr rtlCol="0"/>
          <a:lstStyle/>
          <a:p>
            <a:pPr rtl="0"/>
            <a:r>
              <a:rPr lang="sl-SI" dirty="0"/>
              <a:t>Dodajte nogo</a:t>
            </a:r>
          </a:p>
        </p:txBody>
      </p:sp>
      <p:sp>
        <p:nvSpPr>
          <p:cNvPr id="4" name="Označba mesta za datum 3"/>
          <p:cNvSpPr>
            <a:spLocks noGrp="1"/>
          </p:cNvSpPr>
          <p:nvPr>
            <p:ph type="dt" sz="half" idx="10"/>
          </p:nvPr>
        </p:nvSpPr>
        <p:spPr/>
        <p:txBody>
          <a:bodyPr rtlCol="0"/>
          <a:lstStyle/>
          <a:p>
            <a:pPr rtl="0"/>
            <a:fld id="{DC07402E-88BB-43FC-92A9-DFCDB64CC1BA}" type="datetime1">
              <a:rPr lang="sl-SI" smtClean="0"/>
              <a:t>24.9.2017</a:t>
            </a:fld>
            <a:endParaRPr lang="sl-SI" dirty="0"/>
          </a:p>
        </p:txBody>
      </p:sp>
      <p:sp>
        <p:nvSpPr>
          <p:cNvPr id="6" name="Označba mesta za številko diapozitiva 5"/>
          <p:cNvSpPr>
            <a:spLocks noGrp="1"/>
          </p:cNvSpPr>
          <p:nvPr>
            <p:ph type="sldNum" sz="quarter" idx="12"/>
          </p:nvPr>
        </p:nvSpPr>
        <p:spPr/>
        <p:txBody>
          <a:bodyPr rtlCol="0"/>
          <a:lstStyle/>
          <a:p>
            <a:pPr rtl="0"/>
            <a:fld id="{CA8D9AD5-F248-4919-864A-CFD76CC027D6}" type="slidenum">
              <a:rPr lang="sl-SI" smtClean="0"/>
              <a:t>‹#›</a:t>
            </a:fld>
            <a:endParaRPr lang="sl-SI" dirty="0"/>
          </a:p>
        </p:txBody>
      </p:sp>
    </p:spTree>
    <p:extLst>
      <p:ext uri="{BB962C8B-B14F-4D97-AF65-F5344CB8AC3E}">
        <p14:creationId xmlns:p14="http://schemas.microsoft.com/office/powerpoint/2010/main" val="4159342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lava odseka">
    <p:spTree>
      <p:nvGrpSpPr>
        <p:cNvPr id="1" name=""/>
        <p:cNvGrpSpPr/>
        <p:nvPr/>
      </p:nvGrpSpPr>
      <p:grpSpPr>
        <a:xfrm>
          <a:off x="0" y="0"/>
          <a:ext cx="0" cy="0"/>
          <a:chOff x="0" y="0"/>
          <a:chExt cx="0" cy="0"/>
        </a:xfrm>
      </p:grpSpPr>
      <p:sp>
        <p:nvSpPr>
          <p:cNvPr id="7" name="Pravokotnik 6"/>
          <p:cNvSpPr/>
          <p:nvPr/>
        </p:nvSpPr>
        <p:spPr>
          <a:xfrm>
            <a:off x="0" y="274320"/>
            <a:ext cx="12192000" cy="63093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l-SI" dirty="0"/>
          </a:p>
        </p:txBody>
      </p:sp>
      <p:sp>
        <p:nvSpPr>
          <p:cNvPr id="2" name="Naslov 1"/>
          <p:cNvSpPr>
            <a:spLocks noGrp="1"/>
          </p:cNvSpPr>
          <p:nvPr>
            <p:ph type="title" hasCustomPrompt="1"/>
          </p:nvPr>
        </p:nvSpPr>
        <p:spPr>
          <a:xfrm>
            <a:off x="1295400" y="2130552"/>
            <a:ext cx="9601200" cy="2359152"/>
          </a:xfrm>
        </p:spPr>
        <p:txBody>
          <a:bodyPr rtlCol="0" anchor="b">
            <a:normAutofit/>
          </a:bodyPr>
          <a:lstStyle>
            <a:lvl1pPr algn="ctr" rtl="0">
              <a:defRPr sz="5400" b="0" baseline="0">
                <a:solidFill>
                  <a:schemeClr val="bg1">
                    <a:lumMod val="75000"/>
                  </a:schemeClr>
                </a:solidFill>
              </a:defRPr>
            </a:lvl1pPr>
          </a:lstStyle>
          <a:p>
            <a:pPr rtl="0"/>
            <a:r>
              <a:rPr lang="sl-SI" dirty="0"/>
              <a:t>Kliknite, če želite urediti slog naslova matrice</a:t>
            </a:r>
          </a:p>
        </p:txBody>
      </p:sp>
      <p:sp>
        <p:nvSpPr>
          <p:cNvPr id="3" name="Označba mesta besedila 2"/>
          <p:cNvSpPr>
            <a:spLocks noGrp="1"/>
          </p:cNvSpPr>
          <p:nvPr>
            <p:ph type="body" idx="1"/>
          </p:nvPr>
        </p:nvSpPr>
        <p:spPr>
          <a:xfrm>
            <a:off x="1295400" y="4572000"/>
            <a:ext cx="9601200" cy="841248"/>
          </a:xfrm>
        </p:spPr>
        <p:txBody>
          <a:bodyPr rtlCol="0" anchor="t"/>
          <a:lstStyle>
            <a:lvl1pPr marL="0" indent="0" algn="ctr" rtl="0">
              <a:spcBef>
                <a:spcPts val="0"/>
              </a:spcBef>
              <a:buNone/>
              <a:defRPr sz="2000" cap="all" baseline="0">
                <a:solidFill>
                  <a:schemeClr val="bg1">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5" name="Označba mesta za nogo 4"/>
          <p:cNvSpPr>
            <a:spLocks noGrp="1"/>
          </p:cNvSpPr>
          <p:nvPr>
            <p:ph type="ftr" sz="quarter" idx="11"/>
          </p:nvPr>
        </p:nvSpPr>
        <p:spPr/>
        <p:txBody>
          <a:bodyPr rtlCol="0"/>
          <a:lstStyle/>
          <a:p>
            <a:pPr rtl="0"/>
            <a:r>
              <a:rPr lang="sl-SI" dirty="0"/>
              <a:t>Dodajte nogo</a:t>
            </a:r>
          </a:p>
        </p:txBody>
      </p:sp>
      <p:sp>
        <p:nvSpPr>
          <p:cNvPr id="4" name="Označba mesta za datum 3"/>
          <p:cNvSpPr>
            <a:spLocks noGrp="1"/>
          </p:cNvSpPr>
          <p:nvPr>
            <p:ph type="dt" sz="half" idx="10"/>
          </p:nvPr>
        </p:nvSpPr>
        <p:spPr/>
        <p:txBody>
          <a:bodyPr rtlCol="0"/>
          <a:lstStyle/>
          <a:p>
            <a:pPr rtl="0"/>
            <a:fld id="{89DAD2A1-BDE0-4226-8405-4A63F793C1C4}" type="datetime1">
              <a:rPr lang="sl-SI" smtClean="0"/>
              <a:t>24.9.2017</a:t>
            </a:fld>
            <a:endParaRPr lang="sl-SI" dirty="0"/>
          </a:p>
        </p:txBody>
      </p:sp>
      <p:sp>
        <p:nvSpPr>
          <p:cNvPr id="6" name="Označba mesta za številko diapozitiva 5"/>
          <p:cNvSpPr>
            <a:spLocks noGrp="1"/>
          </p:cNvSpPr>
          <p:nvPr>
            <p:ph type="sldNum" sz="quarter" idx="12"/>
          </p:nvPr>
        </p:nvSpPr>
        <p:spPr/>
        <p:txBody>
          <a:bodyPr rtlCol="0"/>
          <a:lstStyle/>
          <a:p>
            <a:pPr rtl="0"/>
            <a:fld id="{CA8D9AD5-F248-4919-864A-CFD76CC027D6}" type="slidenum">
              <a:rPr lang="sl-SI" smtClean="0"/>
              <a:t>‹#›</a:t>
            </a:fld>
            <a:endParaRPr lang="sl-SI" dirty="0"/>
          </a:p>
        </p:txBody>
      </p:sp>
    </p:spTree>
    <p:extLst>
      <p:ext uri="{BB962C8B-B14F-4D97-AF65-F5344CB8AC3E}">
        <p14:creationId xmlns:p14="http://schemas.microsoft.com/office/powerpoint/2010/main" val="2715843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lvl1pPr rtl="0">
              <a:defRPr/>
            </a:lvl1pPr>
          </a:lstStyle>
          <a:p>
            <a:pPr rtl="0"/>
            <a:r>
              <a:rPr lang="sl-SI" noProof="0" dirty="0"/>
              <a:t>Kliknite, če želite urediti slog naslova matrice</a:t>
            </a:r>
          </a:p>
        </p:txBody>
      </p:sp>
      <p:sp>
        <p:nvSpPr>
          <p:cNvPr id="3" name="Označba mesta za vsebino 2"/>
          <p:cNvSpPr>
            <a:spLocks noGrp="1"/>
          </p:cNvSpPr>
          <p:nvPr>
            <p:ph sz="half" idx="1"/>
          </p:nvPr>
        </p:nvSpPr>
        <p:spPr>
          <a:xfrm>
            <a:off x="1341120" y="1901952"/>
            <a:ext cx="4572000" cy="4123944"/>
          </a:xfrm>
        </p:spPr>
        <p:txBody>
          <a:bodyPr rtlCol="0">
            <a:normAutofit/>
          </a:bodyPr>
          <a:lstStyle>
            <a:lvl1pPr rtl="0">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4" name="Označba mesta vsebine 3"/>
          <p:cNvSpPr>
            <a:spLocks noGrp="1"/>
          </p:cNvSpPr>
          <p:nvPr>
            <p:ph sz="half" idx="2"/>
          </p:nvPr>
        </p:nvSpPr>
        <p:spPr>
          <a:xfrm>
            <a:off x="6278880" y="1901952"/>
            <a:ext cx="4572000" cy="4123944"/>
          </a:xfrm>
        </p:spPr>
        <p:txBody>
          <a:bodyPr rtlCol="0">
            <a:normAutofit/>
          </a:bodyPr>
          <a:lstStyle>
            <a:lvl1pPr rtl="0">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3E600B8D-E78E-4768-AFC1-136D5B66D251}" type="datetime1">
              <a:rPr lang="sl-SI" noProof="0" smtClean="0"/>
              <a:t>24.9.2017</a:t>
            </a:fld>
            <a:endParaRPr lang="sl-SI" noProof="0" dirty="0"/>
          </a:p>
        </p:txBody>
      </p:sp>
      <p:sp>
        <p:nvSpPr>
          <p:cNvPr id="7" name="Označba mesta za številko diapozitiva 6"/>
          <p:cNvSpPr>
            <a:spLocks noGrp="1"/>
          </p:cNvSpPr>
          <p:nvPr>
            <p:ph type="sldNum" sz="quarter" idx="12"/>
          </p:nvPr>
        </p:nvSpPr>
        <p:spPr/>
        <p:txBody>
          <a:bodyPr rtlCol="0"/>
          <a:lstStyle/>
          <a:p>
            <a:pPr rtl="0"/>
            <a:fld id="{0D06EF73-9DB8-4763-865F-2F88181A4732}" type="slidenum">
              <a:rPr lang="sl-SI" noProof="0" smtClean="0"/>
              <a:t>‹#›</a:t>
            </a:fld>
            <a:endParaRPr lang="sl-SI" noProof="0" dirty="0"/>
          </a:p>
        </p:txBody>
      </p:sp>
    </p:spTree>
    <p:extLst>
      <p:ext uri="{BB962C8B-B14F-4D97-AF65-F5344CB8AC3E}">
        <p14:creationId xmlns:p14="http://schemas.microsoft.com/office/powerpoint/2010/main" val="2923056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imerjava">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lvl1pPr rtl="0">
              <a:defRPr/>
            </a:lvl1pPr>
          </a:lstStyle>
          <a:p>
            <a:pPr rtl="0"/>
            <a:r>
              <a:rPr lang="sl-SI" noProof="0" dirty="0"/>
              <a:t>Kliknite, če želite urediti slog naslova matrice</a:t>
            </a:r>
          </a:p>
        </p:txBody>
      </p:sp>
      <p:sp>
        <p:nvSpPr>
          <p:cNvPr id="3" name="Označba mesta besedila 2"/>
          <p:cNvSpPr>
            <a:spLocks noGrp="1"/>
          </p:cNvSpPr>
          <p:nvPr>
            <p:ph type="body" idx="1"/>
          </p:nvPr>
        </p:nvSpPr>
        <p:spPr>
          <a:xfrm>
            <a:off x="1341120" y="1837464"/>
            <a:ext cx="4572000" cy="766588"/>
          </a:xfrm>
        </p:spPr>
        <p:txBody>
          <a:bodyPr rtlCol="0" anchor="ctr">
            <a:normAutofit/>
          </a:bodyPr>
          <a:lstStyle>
            <a:lvl1pPr marL="0" indent="0" rtl="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p:cNvSpPr>
            <a:spLocks noGrp="1"/>
          </p:cNvSpPr>
          <p:nvPr>
            <p:ph sz="half" idx="2"/>
          </p:nvPr>
        </p:nvSpPr>
        <p:spPr>
          <a:xfrm>
            <a:off x="1341120" y="2740732"/>
            <a:ext cx="4572000" cy="3288847"/>
          </a:xfrm>
        </p:spPr>
        <p:txBody>
          <a:bodyPr rtlCol="0">
            <a:normAutofit/>
          </a:bodyPr>
          <a:lstStyle>
            <a:lvl1pPr rtl="0">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5" name="Označba mesta za besedilo 4"/>
          <p:cNvSpPr>
            <a:spLocks noGrp="1"/>
          </p:cNvSpPr>
          <p:nvPr>
            <p:ph type="body" sz="quarter" idx="3"/>
          </p:nvPr>
        </p:nvSpPr>
        <p:spPr>
          <a:xfrm>
            <a:off x="6278880" y="1837464"/>
            <a:ext cx="4572000" cy="766588"/>
          </a:xfrm>
        </p:spPr>
        <p:txBody>
          <a:bodyPr rtlCol="0" anchor="ctr">
            <a:normAutofit/>
          </a:bodyPr>
          <a:lstStyle>
            <a:lvl1pPr marL="0" indent="0" rtl="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za vsebino 5"/>
          <p:cNvSpPr>
            <a:spLocks noGrp="1"/>
          </p:cNvSpPr>
          <p:nvPr>
            <p:ph sz="quarter" idx="4"/>
          </p:nvPr>
        </p:nvSpPr>
        <p:spPr>
          <a:xfrm>
            <a:off x="6278880" y="2740732"/>
            <a:ext cx="4572000" cy="3288847"/>
          </a:xfrm>
        </p:spPr>
        <p:txBody>
          <a:bodyPr rtlCol="0">
            <a:normAutofit/>
          </a:bodyPr>
          <a:lstStyle>
            <a:lvl1pPr rtl="0">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8" name="Označba mesta za nogo 7"/>
          <p:cNvSpPr>
            <a:spLocks noGrp="1"/>
          </p:cNvSpPr>
          <p:nvPr>
            <p:ph type="ftr" sz="quarter" idx="11"/>
          </p:nvPr>
        </p:nvSpPr>
        <p:spPr/>
        <p:txBody>
          <a:bodyPr rtlCol="0"/>
          <a:lstStyle/>
          <a:p>
            <a:pPr rtl="0"/>
            <a:r>
              <a:rPr lang="sl-SI" noProof="0" dirty="0"/>
              <a:t>Dodajte nogo</a:t>
            </a:r>
          </a:p>
        </p:txBody>
      </p:sp>
      <p:sp>
        <p:nvSpPr>
          <p:cNvPr id="7" name="Označba mesta za datum 6"/>
          <p:cNvSpPr>
            <a:spLocks noGrp="1"/>
          </p:cNvSpPr>
          <p:nvPr>
            <p:ph type="dt" sz="half" idx="10"/>
          </p:nvPr>
        </p:nvSpPr>
        <p:spPr/>
        <p:txBody>
          <a:bodyPr rtlCol="0"/>
          <a:lstStyle/>
          <a:p>
            <a:pPr rtl="0"/>
            <a:fld id="{8C142D7D-F530-4479-96B3-43838066067E}" type="datetime1">
              <a:rPr lang="sl-SI" noProof="0" smtClean="0"/>
              <a:t>24.9.2017</a:t>
            </a:fld>
            <a:endParaRPr lang="sl-SI" noProof="0" dirty="0"/>
          </a:p>
        </p:txBody>
      </p:sp>
      <p:sp>
        <p:nvSpPr>
          <p:cNvPr id="9" name="Označba mesta za številko diapozitiva 8"/>
          <p:cNvSpPr>
            <a:spLocks noGrp="1"/>
          </p:cNvSpPr>
          <p:nvPr>
            <p:ph type="sldNum" sz="quarter" idx="12"/>
          </p:nvPr>
        </p:nvSpPr>
        <p:spPr/>
        <p:txBody>
          <a:bodyPr rtlCol="0"/>
          <a:lstStyle/>
          <a:p>
            <a:pPr rtl="0"/>
            <a:fld id="{CA8D9AD5-F248-4919-864A-CFD76CC027D6}" type="slidenum">
              <a:rPr lang="sl-SI" noProof="0" smtClean="0"/>
              <a:t>‹#›</a:t>
            </a:fld>
            <a:endParaRPr lang="sl-SI" noProof="0" dirty="0"/>
          </a:p>
        </p:txBody>
      </p:sp>
    </p:spTree>
    <p:extLst>
      <p:ext uri="{BB962C8B-B14F-4D97-AF65-F5344CB8AC3E}">
        <p14:creationId xmlns:p14="http://schemas.microsoft.com/office/powerpoint/2010/main" val="4057080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hasCustomPrompt="1"/>
          </p:nvPr>
        </p:nvSpPr>
        <p:spPr/>
        <p:txBody>
          <a:bodyPr rtlCol="0"/>
          <a:lstStyle>
            <a:lvl1pPr rtl="0">
              <a:defRPr/>
            </a:lvl1pPr>
          </a:lstStyle>
          <a:p>
            <a:pPr rtl="0"/>
            <a:r>
              <a:rPr lang="sl-SI" dirty="0"/>
              <a:t>Kliknite, če želite urediti slog naslova matrice</a:t>
            </a:r>
          </a:p>
        </p:txBody>
      </p:sp>
      <p:sp>
        <p:nvSpPr>
          <p:cNvPr id="4" name="Označba mesta za nogo 3"/>
          <p:cNvSpPr>
            <a:spLocks noGrp="1"/>
          </p:cNvSpPr>
          <p:nvPr>
            <p:ph type="ftr" sz="quarter" idx="11"/>
          </p:nvPr>
        </p:nvSpPr>
        <p:spPr/>
        <p:txBody>
          <a:bodyPr rtlCol="0"/>
          <a:lstStyle/>
          <a:p>
            <a:pPr rtl="0"/>
            <a:r>
              <a:rPr lang="sl-SI" dirty="0"/>
              <a:t>Dodajte nogo</a:t>
            </a:r>
          </a:p>
        </p:txBody>
      </p:sp>
      <p:sp>
        <p:nvSpPr>
          <p:cNvPr id="3" name="Označba mesta za datum 2"/>
          <p:cNvSpPr>
            <a:spLocks noGrp="1"/>
          </p:cNvSpPr>
          <p:nvPr>
            <p:ph type="dt" sz="half" idx="10"/>
          </p:nvPr>
        </p:nvSpPr>
        <p:spPr/>
        <p:txBody>
          <a:bodyPr rtlCol="0"/>
          <a:lstStyle/>
          <a:p>
            <a:pPr rtl="0"/>
            <a:fld id="{EC0B66B7-5CDF-42C3-8D87-55540EBD16B3}" type="datetime1">
              <a:rPr lang="sl-SI" smtClean="0"/>
              <a:t>24.9.2017</a:t>
            </a:fld>
            <a:endParaRPr lang="sl-SI" dirty="0"/>
          </a:p>
        </p:txBody>
      </p:sp>
      <p:sp>
        <p:nvSpPr>
          <p:cNvPr id="5" name="Označba mesta za številko diapozitiva 4"/>
          <p:cNvSpPr>
            <a:spLocks noGrp="1"/>
          </p:cNvSpPr>
          <p:nvPr>
            <p:ph type="sldNum" sz="quarter" idx="12"/>
          </p:nvPr>
        </p:nvSpPr>
        <p:spPr/>
        <p:txBody>
          <a:bodyPr rtlCol="0"/>
          <a:lstStyle/>
          <a:p>
            <a:pPr rtl="0"/>
            <a:fld id="{CA8D9AD5-F248-4919-864A-CFD76CC027D6}" type="slidenum">
              <a:rPr lang="sl-SI" smtClean="0"/>
              <a:t>‹#›</a:t>
            </a:fld>
            <a:endParaRPr lang="sl-SI" dirty="0"/>
          </a:p>
        </p:txBody>
      </p:sp>
    </p:spTree>
    <p:extLst>
      <p:ext uri="{BB962C8B-B14F-4D97-AF65-F5344CB8AC3E}">
        <p14:creationId xmlns:p14="http://schemas.microsoft.com/office/powerpoint/2010/main" val="842011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5" name="Pravokotnik 4"/>
          <p:cNvSpPr/>
          <p:nvPr/>
        </p:nvSpPr>
        <p:spPr>
          <a:xfrm>
            <a:off x="0" y="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sl-SI" dirty="0"/>
          </a:p>
        </p:txBody>
      </p:sp>
      <p:sp>
        <p:nvSpPr>
          <p:cNvPr id="3" name="Označba mesta za nogo 2"/>
          <p:cNvSpPr>
            <a:spLocks noGrp="1"/>
          </p:cNvSpPr>
          <p:nvPr>
            <p:ph type="ftr" sz="quarter" idx="11"/>
          </p:nvPr>
        </p:nvSpPr>
        <p:spPr/>
        <p:txBody>
          <a:bodyPr rtlCol="0"/>
          <a:lstStyle/>
          <a:p>
            <a:pPr rtl="0"/>
            <a:r>
              <a:rPr lang="sl-SI" dirty="0"/>
              <a:t>Dodajte nogo</a:t>
            </a:r>
          </a:p>
        </p:txBody>
      </p:sp>
      <p:sp>
        <p:nvSpPr>
          <p:cNvPr id="2" name="Označba mesta za datum 1"/>
          <p:cNvSpPr>
            <a:spLocks noGrp="1"/>
          </p:cNvSpPr>
          <p:nvPr>
            <p:ph type="dt" sz="half" idx="10"/>
          </p:nvPr>
        </p:nvSpPr>
        <p:spPr/>
        <p:txBody>
          <a:bodyPr rtlCol="0"/>
          <a:lstStyle/>
          <a:p>
            <a:pPr rtl="0"/>
            <a:fld id="{74B10E64-C4CB-4612-8607-8E0AC81E6C21}" type="datetime1">
              <a:rPr lang="sl-SI" smtClean="0"/>
              <a:t>24.9.2017</a:t>
            </a:fld>
            <a:endParaRPr lang="sl-SI" dirty="0"/>
          </a:p>
        </p:txBody>
      </p:sp>
      <p:sp>
        <p:nvSpPr>
          <p:cNvPr id="4" name="Označba mesta za številko diapozitiva 3"/>
          <p:cNvSpPr>
            <a:spLocks noGrp="1"/>
          </p:cNvSpPr>
          <p:nvPr>
            <p:ph type="sldNum" sz="quarter" idx="12"/>
          </p:nvPr>
        </p:nvSpPr>
        <p:spPr/>
        <p:txBody>
          <a:bodyPr rtlCol="0"/>
          <a:lstStyle/>
          <a:p>
            <a:pPr rtl="0"/>
            <a:fld id="{CA8D9AD5-F248-4919-864A-CFD76CC027D6}" type="slidenum">
              <a:rPr lang="sl-SI" smtClean="0"/>
              <a:t>‹#›</a:t>
            </a:fld>
            <a:endParaRPr lang="sl-SI" dirty="0"/>
          </a:p>
        </p:txBody>
      </p:sp>
    </p:spTree>
    <p:extLst>
      <p:ext uri="{BB962C8B-B14F-4D97-AF65-F5344CB8AC3E}">
        <p14:creationId xmlns:p14="http://schemas.microsoft.com/office/powerpoint/2010/main" val="2559003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pisom">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7470648" y="2350008"/>
            <a:ext cx="4206240" cy="1993392"/>
          </a:xfrm>
        </p:spPr>
        <p:txBody>
          <a:bodyPr rtlCol="0" anchor="b">
            <a:normAutofit/>
          </a:bodyPr>
          <a:lstStyle>
            <a:lvl1pPr rtl="0">
              <a:defRPr sz="3400" b="0"/>
            </a:lvl1pPr>
          </a:lstStyle>
          <a:p>
            <a:pPr rtl="0"/>
            <a:r>
              <a:rPr lang="sl-SI" noProof="0" dirty="0"/>
              <a:t>Kliknite, če želite urediti slog naslova matrice</a:t>
            </a:r>
          </a:p>
        </p:txBody>
      </p:sp>
      <p:sp>
        <p:nvSpPr>
          <p:cNvPr id="3" name="Označba mesta za vsebino 2"/>
          <p:cNvSpPr>
            <a:spLocks noGrp="1"/>
          </p:cNvSpPr>
          <p:nvPr>
            <p:ph idx="1"/>
          </p:nvPr>
        </p:nvSpPr>
        <p:spPr>
          <a:xfrm>
            <a:off x="457200" y="758952"/>
            <a:ext cx="6629400" cy="533095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endParaRPr lang="sl-SI" noProof="0" dirty="0"/>
          </a:p>
        </p:txBody>
      </p:sp>
      <p:sp>
        <p:nvSpPr>
          <p:cNvPr id="4" name="Označba mesta besedila 3"/>
          <p:cNvSpPr>
            <a:spLocks noGrp="1"/>
          </p:cNvSpPr>
          <p:nvPr>
            <p:ph type="body" sz="half" idx="2"/>
          </p:nvPr>
        </p:nvSpPr>
        <p:spPr>
          <a:xfrm>
            <a:off x="7470648" y="4361688"/>
            <a:ext cx="4206240" cy="1728216"/>
          </a:xfrm>
        </p:spPr>
        <p:txBody>
          <a:bodyPr rtlCol="0">
            <a:normAutofit/>
          </a:bodyPr>
          <a:lstStyle>
            <a:lvl1pPr marL="0" indent="0" rtl="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9E0BC1C1-A1D0-471C-9686-0553656232D5}" type="datetime1">
              <a:rPr lang="sl-SI" noProof="0" smtClean="0"/>
              <a:t>24.9.2017</a:t>
            </a:fld>
            <a:endParaRPr lang="sl-SI" noProof="0" dirty="0"/>
          </a:p>
        </p:txBody>
      </p:sp>
      <p:sp>
        <p:nvSpPr>
          <p:cNvPr id="7" name="Označba mesta za številko diapozitiva 6"/>
          <p:cNvSpPr>
            <a:spLocks noGrp="1"/>
          </p:cNvSpPr>
          <p:nvPr>
            <p:ph type="sldNum" sz="quarter" idx="12"/>
          </p:nvPr>
        </p:nvSpPr>
        <p:spPr/>
        <p:txBody>
          <a:bodyPr rtlCol="0"/>
          <a:lstStyle/>
          <a:p>
            <a:pPr rtl="0"/>
            <a:fld id="{CA8D9AD5-F248-4919-864A-CFD76CC027D6}" type="slidenum">
              <a:rPr lang="sl-SI" noProof="0" smtClean="0"/>
              <a:t>‹#›</a:t>
            </a:fld>
            <a:endParaRPr lang="sl-SI" noProof="0" dirty="0"/>
          </a:p>
        </p:txBody>
      </p:sp>
    </p:spTree>
    <p:extLst>
      <p:ext uri="{BB962C8B-B14F-4D97-AF65-F5344CB8AC3E}">
        <p14:creationId xmlns:p14="http://schemas.microsoft.com/office/powerpoint/2010/main" val="143594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z napisom">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7470648" y="2350008"/>
            <a:ext cx="4206240" cy="1993392"/>
          </a:xfrm>
        </p:spPr>
        <p:txBody>
          <a:bodyPr rtlCol="0" anchor="b">
            <a:normAutofit/>
          </a:bodyPr>
          <a:lstStyle>
            <a:lvl1pPr rtl="0">
              <a:defRPr sz="3400" b="0"/>
            </a:lvl1pPr>
          </a:lstStyle>
          <a:p>
            <a:pPr rtl="0"/>
            <a:r>
              <a:rPr lang="sl-SI" noProof="0" dirty="0"/>
              <a:t>Kliknite, če želite urediti slog naslova matrice</a:t>
            </a:r>
          </a:p>
        </p:txBody>
      </p:sp>
      <p:sp>
        <p:nvSpPr>
          <p:cNvPr id="3" name="Označba mesta za sliko 2" descr="Prazna označba mesta za dodajanje slike. Kliknite označbo mesta in izberite sliko, ki jo želite dodati."/>
          <p:cNvSpPr>
            <a:spLocks noGrp="1"/>
          </p:cNvSpPr>
          <p:nvPr>
            <p:ph type="pic" idx="1"/>
          </p:nvPr>
        </p:nvSpPr>
        <p:spPr>
          <a:xfrm>
            <a:off x="301752" y="502920"/>
            <a:ext cx="6702552" cy="5843016"/>
          </a:xfrm>
          <a:solidFill>
            <a:schemeClr val="accent1">
              <a:lumMod val="40000"/>
              <a:lumOff val="60000"/>
            </a:schemeClr>
          </a:solidFill>
        </p:spPr>
        <p:txBody>
          <a:bodyPr rtlCol="0"/>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sl-SI" noProof="0"/>
              <a:t>Kliknite ikono, če želite dodati sliko</a:t>
            </a:r>
            <a:endParaRPr lang="sl-SI" noProof="0" dirty="0"/>
          </a:p>
        </p:txBody>
      </p:sp>
      <p:sp>
        <p:nvSpPr>
          <p:cNvPr id="4" name="Označba mesta besedila 3"/>
          <p:cNvSpPr>
            <a:spLocks noGrp="1"/>
          </p:cNvSpPr>
          <p:nvPr>
            <p:ph type="body" sz="half" idx="2"/>
          </p:nvPr>
        </p:nvSpPr>
        <p:spPr>
          <a:xfrm>
            <a:off x="7470648" y="4361688"/>
            <a:ext cx="4206240" cy="1728216"/>
          </a:xfrm>
        </p:spPr>
        <p:txBody>
          <a:bodyPr rtlCol="0">
            <a:normAutofit/>
          </a:bodyPr>
          <a:lstStyle>
            <a:lvl1pPr marL="0" indent="0" rtl="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2707506D-5DC1-4D80-90F1-4D6E0996FB73}" type="datetime1">
              <a:rPr lang="sl-SI" noProof="0" smtClean="0"/>
              <a:t>24.9.2017</a:t>
            </a:fld>
            <a:endParaRPr lang="sl-SI" noProof="0" dirty="0"/>
          </a:p>
        </p:txBody>
      </p:sp>
      <p:sp>
        <p:nvSpPr>
          <p:cNvPr id="7" name="Označba mesta za številko diapozitiva 6"/>
          <p:cNvSpPr>
            <a:spLocks noGrp="1"/>
          </p:cNvSpPr>
          <p:nvPr>
            <p:ph type="sldNum" sz="quarter" idx="12"/>
          </p:nvPr>
        </p:nvSpPr>
        <p:spPr/>
        <p:txBody>
          <a:bodyPr rtlCol="0"/>
          <a:lstStyle/>
          <a:p>
            <a:pPr rtl="0"/>
            <a:fld id="{CA8D9AD5-F248-4919-864A-CFD76CC027D6}" type="slidenum">
              <a:rPr lang="sl-SI" noProof="0" smtClean="0"/>
              <a:t>‹#›</a:t>
            </a:fld>
            <a:endParaRPr lang="sl-SI" noProof="0" dirty="0"/>
          </a:p>
        </p:txBody>
      </p:sp>
    </p:spTree>
    <p:extLst>
      <p:ext uri="{BB962C8B-B14F-4D97-AF65-F5344CB8AC3E}">
        <p14:creationId xmlns:p14="http://schemas.microsoft.com/office/powerpoint/2010/main" val="1371734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Pravokotnik 6"/>
          <p:cNvSpPr/>
          <p:nvPr/>
        </p:nvSpPr>
        <p:spPr>
          <a:xfrm>
            <a:off x="0" y="6583680"/>
            <a:ext cx="12188826" cy="27432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rtl="0"/>
            <a:endParaRPr lang="sl-SI" dirty="0"/>
          </a:p>
        </p:txBody>
      </p:sp>
      <p:sp>
        <p:nvSpPr>
          <p:cNvPr id="2" name="Označba mesta za naslov 1"/>
          <p:cNvSpPr>
            <a:spLocks noGrp="1"/>
          </p:cNvSpPr>
          <p:nvPr>
            <p:ph type="title"/>
          </p:nvPr>
        </p:nvSpPr>
        <p:spPr>
          <a:xfrm>
            <a:off x="1341120" y="467360"/>
            <a:ext cx="9509760" cy="1233424"/>
          </a:xfrm>
          <a:prstGeom prst="rect">
            <a:avLst/>
          </a:prstGeom>
        </p:spPr>
        <p:txBody>
          <a:bodyPr vert="horz" lIns="91440" tIns="45720" rIns="91440" bIns="45720" rtlCol="0" anchor="b">
            <a:normAutofit/>
          </a:bodyPr>
          <a:lstStyle/>
          <a:p>
            <a:pPr rtl="0"/>
            <a:r>
              <a:rPr lang="sl-SI" dirty="0"/>
              <a:t>Kliknite, če želite urediti slog naslova matrice</a:t>
            </a:r>
          </a:p>
        </p:txBody>
      </p:sp>
      <p:sp>
        <p:nvSpPr>
          <p:cNvPr id="3" name="Označba mesta besedila 2"/>
          <p:cNvSpPr>
            <a:spLocks noGrp="1"/>
          </p:cNvSpPr>
          <p:nvPr>
            <p:ph type="body" idx="1"/>
          </p:nvPr>
        </p:nvSpPr>
        <p:spPr>
          <a:xfrm>
            <a:off x="1341120" y="1901952"/>
            <a:ext cx="9509760" cy="4127627"/>
          </a:xfrm>
          <a:prstGeom prst="rect">
            <a:avLst/>
          </a:prstGeom>
        </p:spPr>
        <p:txBody>
          <a:bodyPr vert="horz" lIns="91440" tIns="45720" rIns="91440" bIns="45720" rtlCol="0">
            <a:normAutofit/>
          </a:bodyPr>
          <a:lstStyle/>
          <a:p>
            <a:pPr lvl="0"/>
            <a:r>
              <a:rPr lang="sl-SI" dirty="0"/>
              <a:t>Uredite sloge besedila matrice</a:t>
            </a:r>
          </a:p>
          <a:p>
            <a:pPr lvl="1" rtl="0"/>
            <a:r>
              <a:rPr lang="sl-SI" noProof="0" dirty="0"/>
              <a:t>Druga raven</a:t>
            </a:r>
          </a:p>
          <a:p>
            <a:pPr lvl="2" rtl="0"/>
            <a:r>
              <a:rPr lang="sl-SI" noProof="0" dirty="0"/>
              <a:t>Tretja raven</a:t>
            </a:r>
          </a:p>
          <a:p>
            <a:pPr lvl="3" rtl="0"/>
            <a:r>
              <a:rPr lang="sl-SI" noProof="0" dirty="0"/>
              <a:t>Četrta raven</a:t>
            </a:r>
          </a:p>
          <a:p>
            <a:pPr lvl="4" rtl="0"/>
            <a:r>
              <a:rPr lang="sl-SI" noProof="0" dirty="0"/>
              <a:t>Peta raven</a:t>
            </a:r>
          </a:p>
        </p:txBody>
      </p:sp>
      <p:sp>
        <p:nvSpPr>
          <p:cNvPr id="5" name="Označba mesta za nogo 4"/>
          <p:cNvSpPr>
            <a:spLocks noGrp="1"/>
          </p:cNvSpPr>
          <p:nvPr>
            <p:ph type="ftr" sz="quarter" idx="3"/>
          </p:nvPr>
        </p:nvSpPr>
        <p:spPr>
          <a:xfrm>
            <a:off x="1341120" y="6601968"/>
            <a:ext cx="7159752" cy="237744"/>
          </a:xfrm>
          <a:prstGeom prst="rect">
            <a:avLst/>
          </a:prstGeom>
        </p:spPr>
        <p:txBody>
          <a:bodyPr vert="horz" lIns="91440" tIns="45720" rIns="91440" bIns="45720" rtlCol="0" anchor="ctr"/>
          <a:lstStyle>
            <a:lvl1pPr algn="l">
              <a:defRPr sz="1100" cap="all" baseline="0">
                <a:solidFill>
                  <a:schemeClr val="bg1">
                    <a:lumMod val="75000"/>
                  </a:schemeClr>
                </a:solidFill>
              </a:defRPr>
            </a:lvl1pPr>
          </a:lstStyle>
          <a:p>
            <a:pPr rtl="0"/>
            <a:r>
              <a:rPr lang="sl-SI" dirty="0"/>
              <a:t>Dodajte nogo</a:t>
            </a:r>
          </a:p>
        </p:txBody>
      </p:sp>
      <p:sp>
        <p:nvSpPr>
          <p:cNvPr id="4" name="Označba mesta za datum 3"/>
          <p:cNvSpPr>
            <a:spLocks noGrp="1"/>
          </p:cNvSpPr>
          <p:nvPr>
            <p:ph type="dt" sz="half" idx="2"/>
          </p:nvPr>
        </p:nvSpPr>
        <p:spPr>
          <a:xfrm>
            <a:off x="8875776" y="6601968"/>
            <a:ext cx="96012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2B9794C1-89AC-445F-A0B6-253A4BF38627}" type="datetime1">
              <a:rPr lang="sl-SI" smtClean="0"/>
              <a:t>24.9.2017</a:t>
            </a:fld>
            <a:endParaRPr lang="sl-SI" dirty="0"/>
          </a:p>
        </p:txBody>
      </p:sp>
      <p:sp>
        <p:nvSpPr>
          <p:cNvPr id="6" name="Označba mesta za številko diapozitiva 5"/>
          <p:cNvSpPr>
            <a:spLocks noGrp="1"/>
          </p:cNvSpPr>
          <p:nvPr>
            <p:ph type="sldNum" sz="quarter" idx="4"/>
          </p:nvPr>
        </p:nvSpPr>
        <p:spPr>
          <a:xfrm>
            <a:off x="10210800" y="6601968"/>
            <a:ext cx="640080" cy="237744"/>
          </a:xfrm>
          <a:prstGeom prst="rect">
            <a:avLst/>
          </a:prstGeom>
        </p:spPr>
        <p:txBody>
          <a:bodyPr vert="horz" lIns="91440" tIns="45720" rIns="91440" bIns="45720" rtlCol="0" anchor="ctr"/>
          <a:lstStyle>
            <a:lvl1pPr algn="r">
              <a:defRPr sz="1100" baseline="0">
                <a:solidFill>
                  <a:schemeClr val="bg1">
                    <a:lumMod val="75000"/>
                  </a:schemeClr>
                </a:solidFill>
              </a:defRPr>
            </a:lvl1pPr>
          </a:lstStyle>
          <a:p>
            <a:pPr rtl="0"/>
            <a:fld id="{CA8D9AD5-F248-4919-864A-CFD76CC027D6}" type="slidenum">
              <a:rPr lang="sl-SI" smtClean="0"/>
              <a:pPr/>
              <a:t>‹#›</a:t>
            </a:fld>
            <a:endParaRPr lang="sl-SI" dirty="0"/>
          </a:p>
        </p:txBody>
      </p:sp>
    </p:spTree>
    <p:extLst>
      <p:ext uri="{BB962C8B-B14F-4D97-AF65-F5344CB8AC3E}">
        <p14:creationId xmlns:p14="http://schemas.microsoft.com/office/powerpoint/2010/main" val="2563760958"/>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marL="0" indent="0" algn="l" defTabSz="914400" rtl="0" eaLnBrk="1" latinLnBrk="0" hangingPunct="1">
        <a:lnSpc>
          <a:spcPct val="90000"/>
        </a:lnSpc>
        <a:spcBef>
          <a:spcPct val="0"/>
        </a:spcBef>
        <a:buFont typeface="Arial" pitchFamily="34" charset="0"/>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295400" y="2286000"/>
            <a:ext cx="9601200" cy="2466304"/>
          </a:xfrm>
        </p:spPr>
        <p:txBody>
          <a:bodyPr rtlCol="0">
            <a:normAutofit/>
          </a:bodyPr>
          <a:lstStyle/>
          <a:p>
            <a:r>
              <a:rPr lang="sl-SI" b="1" dirty="0"/>
              <a:t>Varna raba spletnega brskalnika in brskanja po spletu</a:t>
            </a:r>
            <a:endParaRPr lang="sl-SI" dirty="0"/>
          </a:p>
        </p:txBody>
      </p:sp>
      <p:pic>
        <p:nvPicPr>
          <p:cNvPr id="4" name="Slika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7183" y="0"/>
            <a:ext cx="5317634" cy="1906073"/>
          </a:xfrm>
          <a:prstGeom prst="rect">
            <a:avLst/>
          </a:prstGeom>
        </p:spPr>
      </p:pic>
    </p:spTree>
    <p:extLst>
      <p:ext uri="{BB962C8B-B14F-4D97-AF65-F5344CB8AC3E}">
        <p14:creationId xmlns:p14="http://schemas.microsoft.com/office/powerpoint/2010/main" val="3250670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OPIS PROBLEMA:</a:t>
            </a:r>
          </a:p>
        </p:txBody>
      </p:sp>
      <p:sp>
        <p:nvSpPr>
          <p:cNvPr id="3" name="Označba mesta vsebine 2"/>
          <p:cNvSpPr>
            <a:spLocks noGrp="1"/>
          </p:cNvSpPr>
          <p:nvPr>
            <p:ph idx="1"/>
          </p:nvPr>
        </p:nvSpPr>
        <p:spPr/>
        <p:txBody>
          <a:bodyPr>
            <a:noAutofit/>
          </a:bodyPr>
          <a:lstStyle/>
          <a:p>
            <a:r>
              <a:rPr lang="sl-SI" sz="2600" dirty="0"/>
              <a:t>Ne glede na to, ali do interneta dostopate z mobilnim telefonom, ali pa z računalnikom, je potrebno naprave zaščititi pred virusi, trojanskimi konji in drugimi grožnjami.</a:t>
            </a:r>
          </a:p>
          <a:p>
            <a:r>
              <a:rPr lang="sl-SI" sz="2600" dirty="0"/>
              <a:t>Trojanski konji, virusi in črvi so uporabno orodje za storilce. - vsi namreč omogočajo »storilcu« prevzem nadzora nad »žrtvinim« računalnikom, zaradi česar je pridobivanje informacij »mala malica«.</a:t>
            </a:r>
          </a:p>
          <a:p>
            <a:r>
              <a:rPr lang="sl-SI" sz="2600" dirty="0"/>
              <a:t>Okužbe z računalniškimi virusi, internetnimi črvi in trojanskimi konji so najbolj razširjena spletna tveganja in služijo predvsem za krajo podatkov in identitete.</a:t>
            </a: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9" y="0"/>
            <a:ext cx="12129541" cy="6858000"/>
          </a:xfrm>
          <a:prstGeom prst="rect">
            <a:avLst/>
          </a:prstGeom>
        </p:spPr>
      </p:pic>
    </p:spTree>
    <p:extLst>
      <p:ext uri="{BB962C8B-B14F-4D97-AF65-F5344CB8AC3E}">
        <p14:creationId xmlns:p14="http://schemas.microsoft.com/office/powerpoint/2010/main" val="3691070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PREVENCIJA:</a:t>
            </a:r>
          </a:p>
        </p:txBody>
      </p:sp>
      <p:sp>
        <p:nvSpPr>
          <p:cNvPr id="3" name="Označba mesta vsebine 2"/>
          <p:cNvSpPr>
            <a:spLocks noGrp="1"/>
          </p:cNvSpPr>
          <p:nvPr>
            <p:ph idx="1"/>
          </p:nvPr>
        </p:nvSpPr>
        <p:spPr>
          <a:xfrm>
            <a:off x="648148" y="2047121"/>
            <a:ext cx="10895704" cy="4127627"/>
          </a:xfrm>
        </p:spPr>
        <p:txBody>
          <a:bodyPr>
            <a:noAutofit/>
          </a:bodyPr>
          <a:lstStyle/>
          <a:p>
            <a:r>
              <a:rPr lang="sl-SI" sz="2400" dirty="0"/>
              <a:t>Pri brskanju po internetu priporočamo uporabo </a:t>
            </a:r>
            <a:br>
              <a:rPr lang="sl-SI" sz="2400" dirty="0"/>
            </a:br>
            <a:r>
              <a:rPr lang="sl-SI" sz="2400" dirty="0"/>
              <a:t>požarnega zida, kjer moramo biti še posebno </a:t>
            </a:r>
            <a:br>
              <a:rPr lang="sl-SI" sz="2400" dirty="0"/>
            </a:br>
            <a:r>
              <a:rPr lang="sl-SI" sz="2400" dirty="0"/>
              <a:t>previdni, da je vedno vklopljen in posodobljen.</a:t>
            </a:r>
          </a:p>
          <a:p>
            <a:r>
              <a:rPr lang="sl-SI" sz="2400" dirty="0"/>
              <a:t>Redno posodabljajte svoj operacijski sistem računalnika in mobilnega telefona, saj posodobitve nudijo boljšo zaščito.</a:t>
            </a:r>
          </a:p>
          <a:p>
            <a:r>
              <a:rPr lang="sl-SI" sz="2400" dirty="0"/>
              <a:t>Na svoje naprave nameščajte </a:t>
            </a:r>
            <a:r>
              <a:rPr lang="sl-SI" sz="2400" dirty="0" err="1"/>
              <a:t>antivirusno</a:t>
            </a:r>
            <a:r>
              <a:rPr lang="sl-SI" sz="2400" dirty="0"/>
              <a:t> in protivohunsko zaščito, da jih zavarujete pred zlonamernimi programi. Tudi pri </a:t>
            </a:r>
            <a:r>
              <a:rPr lang="sl-SI" sz="2400" dirty="0" err="1"/>
              <a:t>antivirusnih</a:t>
            </a:r>
            <a:r>
              <a:rPr lang="sl-SI" sz="2400" dirty="0"/>
              <a:t> zaščitah je nujno sprotno posodabljanje.</a:t>
            </a:r>
          </a:p>
          <a:p>
            <a:r>
              <a:rPr lang="sl-SI" sz="2400" dirty="0"/>
              <a:t>Redno izdelujte varnostne kopije podatkov in jih shranjujte.</a:t>
            </a:r>
          </a:p>
          <a:p>
            <a:r>
              <a:rPr lang="sl-SI" sz="2400" dirty="0"/>
              <a:t>Pri mobilnih programih bodite pozorni pri izbiri aplikacij, ki jih nameščate.  </a:t>
            </a: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00047" y="0"/>
            <a:ext cx="5091953" cy="3052483"/>
          </a:xfrm>
          <a:prstGeom prst="rect">
            <a:avLst/>
          </a:prstGeom>
        </p:spPr>
      </p:pic>
    </p:spTree>
    <p:extLst>
      <p:ext uri="{BB962C8B-B14F-4D97-AF65-F5344CB8AC3E}">
        <p14:creationId xmlns:p14="http://schemas.microsoft.com/office/powerpoint/2010/main" val="1129047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PREVENCIJA:</a:t>
            </a:r>
          </a:p>
        </p:txBody>
      </p:sp>
      <p:sp>
        <p:nvSpPr>
          <p:cNvPr id="3" name="Označba mesta vsebine 2"/>
          <p:cNvSpPr>
            <a:spLocks noGrp="1"/>
          </p:cNvSpPr>
          <p:nvPr>
            <p:ph idx="1"/>
          </p:nvPr>
        </p:nvSpPr>
        <p:spPr>
          <a:xfrm>
            <a:off x="1341120" y="1700784"/>
            <a:ext cx="9509760" cy="4328795"/>
          </a:xfrm>
        </p:spPr>
        <p:txBody>
          <a:bodyPr>
            <a:noAutofit/>
          </a:bodyPr>
          <a:lstStyle/>
          <a:p>
            <a:r>
              <a:rPr lang="sl-SI" sz="2400" dirty="0"/>
              <a:t>Vsa prevencija pa ni zadostna, saj velikokrat posebno nevarnost predstavlja človeški faktor. Zato priporočamo, da na internetu ne navajate osebnih podatkov, na forumih ne uporabljajte e-mail naslova, ki razkriva vaše podatke, na družabnih omrežjih bodite pozorni na nastavitev zasebnosti.</a:t>
            </a:r>
          </a:p>
          <a:p>
            <a:r>
              <a:rPr lang="sl-SI" sz="2400" dirty="0"/>
              <a:t>Če povzamemo: </a:t>
            </a:r>
          </a:p>
          <a:p>
            <a:pPr lvl="1"/>
            <a:r>
              <a:rPr lang="sl-SI" sz="2000" dirty="0"/>
              <a:t>Redno posodabljanje brskalnikov,</a:t>
            </a:r>
          </a:p>
          <a:p>
            <a:pPr lvl="1"/>
            <a:r>
              <a:rPr lang="sl-SI" sz="2000" dirty="0"/>
              <a:t>Uporaba </a:t>
            </a:r>
            <a:r>
              <a:rPr lang="sl-SI" sz="2000" dirty="0" err="1"/>
              <a:t>antivirusne</a:t>
            </a:r>
            <a:r>
              <a:rPr lang="sl-SI" sz="2000" dirty="0"/>
              <a:t> zaščite,</a:t>
            </a:r>
          </a:p>
          <a:p>
            <a:pPr lvl="1"/>
            <a:r>
              <a:rPr lang="sl-SI" sz="2000" dirty="0"/>
              <a:t>Uporaba strani s SSL protokolom (HTTPS),</a:t>
            </a:r>
          </a:p>
          <a:p>
            <a:pPr lvl="1"/>
            <a:r>
              <a:rPr lang="sl-SI" sz="2000" dirty="0"/>
              <a:t>Previdnost pri vpisovanju osebnih podatkov,</a:t>
            </a:r>
          </a:p>
          <a:p>
            <a:pPr lvl="1"/>
            <a:r>
              <a:rPr lang="sl-SI" sz="2000" dirty="0"/>
              <a:t>Menjavanje gesel (+ uporaba različnih gesel na različnih straneh).</a:t>
            </a:r>
          </a:p>
        </p:txBody>
      </p:sp>
      <p:pic>
        <p:nvPicPr>
          <p:cNvPr id="7" name="Slika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13495" y="3227294"/>
            <a:ext cx="2624081" cy="3105421"/>
          </a:xfrm>
          <a:prstGeom prst="rect">
            <a:avLst/>
          </a:prstGeom>
        </p:spPr>
      </p:pic>
    </p:spTree>
    <p:extLst>
      <p:ext uri="{BB962C8B-B14F-4D97-AF65-F5344CB8AC3E}">
        <p14:creationId xmlns:p14="http://schemas.microsoft.com/office/powerpoint/2010/main" val="3059836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Slika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9806" y="3080885"/>
            <a:ext cx="5892388" cy="3313079"/>
          </a:xfrm>
          <a:prstGeom prst="rect">
            <a:avLst/>
          </a:prstGeom>
        </p:spPr>
      </p:pic>
      <p:sp>
        <p:nvSpPr>
          <p:cNvPr id="2" name="Naslov 1"/>
          <p:cNvSpPr>
            <a:spLocks noGrp="1"/>
          </p:cNvSpPr>
          <p:nvPr>
            <p:ph type="title"/>
          </p:nvPr>
        </p:nvSpPr>
        <p:spPr/>
        <p:txBody>
          <a:bodyPr/>
          <a:lstStyle/>
          <a:p>
            <a:r>
              <a:rPr lang="sl-SI" dirty="0"/>
              <a:t>ZANIMIVO:</a:t>
            </a:r>
          </a:p>
        </p:txBody>
      </p:sp>
      <p:sp>
        <p:nvSpPr>
          <p:cNvPr id="3" name="Označba mesta vsebine 2"/>
          <p:cNvSpPr>
            <a:spLocks noGrp="1"/>
          </p:cNvSpPr>
          <p:nvPr>
            <p:ph idx="1"/>
          </p:nvPr>
        </p:nvSpPr>
        <p:spPr/>
        <p:txBody>
          <a:bodyPr/>
          <a:lstStyle/>
          <a:p>
            <a:r>
              <a:rPr lang="sl-SI" dirty="0"/>
              <a:t>Internetni brskalniki kot so </a:t>
            </a:r>
            <a:r>
              <a:rPr lang="sl-SI" dirty="0" err="1"/>
              <a:t>Chrome</a:t>
            </a:r>
            <a:r>
              <a:rPr lang="sl-SI" dirty="0"/>
              <a:t>, Firefox ali Explorer imajo posebno funkcijo, kjer lahko vklopite zasebno brskanje, brez beleženja zgodovine. Problem pa nastane, da vam tovrstno brskanje daje le občutek zasebnosti in varnosti. Kljub temu, da imate odprto zasebno okno, se na spletnih straneh še vedno beleži vaš IP naslov, ki lahko odkrije vašo lokacijo.</a:t>
            </a:r>
          </a:p>
          <a:p>
            <a:r>
              <a:rPr lang="sl-SI" dirty="0"/>
              <a:t>Spletne strani uporabljajo različne certifikate. En izmed varnejših se imenuje SSL certifikat (</a:t>
            </a:r>
            <a:r>
              <a:rPr lang="sl-SI" dirty="0" err="1"/>
              <a:t>Secure</a:t>
            </a:r>
            <a:r>
              <a:rPr lang="sl-SI" dirty="0"/>
              <a:t> </a:t>
            </a:r>
            <a:r>
              <a:rPr lang="sl-SI" dirty="0" err="1"/>
              <a:t>Sockets</a:t>
            </a:r>
            <a:r>
              <a:rPr lang="sl-SI" dirty="0"/>
              <a:t> </a:t>
            </a:r>
            <a:r>
              <a:rPr lang="sl-SI" dirty="0" err="1"/>
              <a:t>Layer</a:t>
            </a:r>
            <a:r>
              <a:rPr lang="sl-SI" dirty="0"/>
              <a:t>).</a:t>
            </a:r>
          </a:p>
          <a:p>
            <a:r>
              <a:rPr lang="sl-SI" dirty="0"/>
              <a:t>Obstajajo programi, kot so na primer </a:t>
            </a:r>
            <a:r>
              <a:rPr lang="sl-SI" dirty="0" err="1"/>
              <a:t>Wireshark</a:t>
            </a:r>
            <a:r>
              <a:rPr lang="sl-SI" dirty="0"/>
              <a:t>, ki lahko </a:t>
            </a:r>
            <a:r>
              <a:rPr lang="sl-SI" dirty="0" err="1"/>
              <a:t>skenirajo</a:t>
            </a:r>
            <a:r>
              <a:rPr lang="sl-SI" dirty="0"/>
              <a:t> vsa gesla, ki so bila na določeni strani </a:t>
            </a:r>
            <a:r>
              <a:rPr lang="sl-SI" dirty="0" err="1"/>
              <a:t>vnešena</a:t>
            </a:r>
            <a:r>
              <a:rPr lang="sl-SI" dirty="0"/>
              <a:t>, v kolikor smo povezani na javno omrežje. To lahko pomeni skeniranje vaših gesel ali vdor v vaš račun, iz katerega lahko pridobi osebne podatke oziroma tudi mnoge druge podatke v vašem računalniku.</a:t>
            </a:r>
          </a:p>
        </p:txBody>
      </p:sp>
      <p:pic>
        <p:nvPicPr>
          <p:cNvPr id="7" name="Slika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4763" y="3920991"/>
            <a:ext cx="4796117" cy="2637864"/>
          </a:xfrm>
          <a:prstGeom prst="rect">
            <a:avLst/>
          </a:prstGeom>
        </p:spPr>
      </p:pic>
      <p:pic>
        <p:nvPicPr>
          <p:cNvPr id="11" name="Slika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92473" y="5431136"/>
            <a:ext cx="4130103" cy="1045273"/>
          </a:xfrm>
          <a:prstGeom prst="rect">
            <a:avLst/>
          </a:prstGeom>
        </p:spPr>
      </p:pic>
    </p:spTree>
    <p:extLst>
      <p:ext uri="{BB962C8B-B14F-4D97-AF65-F5344CB8AC3E}">
        <p14:creationId xmlns:p14="http://schemas.microsoft.com/office/powerpoint/2010/main" val="1235057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9"/>
                                        </p:tgtEl>
                                      </p:cBhvr>
                                    </p:animEffect>
                                    <p:set>
                                      <p:cBhvr>
                                        <p:cTn id="15" dur="1" fill="hold">
                                          <p:stCondLst>
                                            <p:cond delay="499"/>
                                          </p:stCondLst>
                                        </p:cTn>
                                        <p:tgtEl>
                                          <p:spTgt spid="9"/>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nodeType="clickEffect">
                                  <p:stCondLst>
                                    <p:cond delay="0"/>
                                  </p:stCondLst>
                                  <p:childTnLst>
                                    <p:animEffect transition="out" filter="fade">
                                      <p:cBhvr>
                                        <p:cTn id="27" dur="500"/>
                                        <p:tgtEl>
                                          <p:spTgt spid="7"/>
                                        </p:tgtEl>
                                      </p:cBhvr>
                                    </p:animEffect>
                                    <p:set>
                                      <p:cBhvr>
                                        <p:cTn id="28" dur="1" fill="hold">
                                          <p:stCondLst>
                                            <p:cond delay="499"/>
                                          </p:stCondLst>
                                        </p:cTn>
                                        <p:tgtEl>
                                          <p:spTgt spid="7"/>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500"/>
                                        <p:tgtEl>
                                          <p:spTgt spid="3">
                                            <p:txEl>
                                              <p:pRg st="2" end="2"/>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fade">
                                      <p:cBhvr>
                                        <p:cTn id="3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ka 1" descr="fakulteta-za-varnostne-vede-fvv-ljubljana.jpg">
            <a:extLst>
              <a:ext uri="{FF2B5EF4-FFF2-40B4-BE49-F238E27FC236}">
                <a16:creationId xmlns:a16="http://schemas.microsoft.com/office/drawing/2014/main" id="{03CECA2D-4B7A-4560-89A0-D4E26F70914F}"/>
              </a:ext>
            </a:extLst>
          </p:cNvPr>
          <p:cNvPicPr>
            <a:picLocks noChangeAspect="1"/>
          </p:cNvPicPr>
          <p:nvPr/>
        </p:nvPicPr>
        <p:blipFill>
          <a:blip r:embed="rId2"/>
          <a:stretch>
            <a:fillRect/>
          </a:stretch>
        </p:blipFill>
        <p:spPr>
          <a:xfrm>
            <a:off x="8889554" y="283629"/>
            <a:ext cx="2867673" cy="1695637"/>
          </a:xfrm>
          <a:prstGeom prst="rect">
            <a:avLst/>
          </a:prstGeom>
        </p:spPr>
      </p:pic>
      <p:pic>
        <p:nvPicPr>
          <p:cNvPr id="3" name="Slika 2" descr="skladi.png">
            <a:extLst>
              <a:ext uri="{FF2B5EF4-FFF2-40B4-BE49-F238E27FC236}">
                <a16:creationId xmlns:a16="http://schemas.microsoft.com/office/drawing/2014/main" id="{672C4B3A-7C8F-4A78-8CF2-0DE6FDC08FDA}"/>
              </a:ext>
            </a:extLst>
          </p:cNvPr>
          <p:cNvPicPr>
            <a:picLocks noChangeAspect="1"/>
          </p:cNvPicPr>
          <p:nvPr/>
        </p:nvPicPr>
        <p:blipFill>
          <a:blip r:embed="rId3"/>
          <a:stretch>
            <a:fillRect/>
          </a:stretch>
        </p:blipFill>
        <p:spPr>
          <a:xfrm>
            <a:off x="434774" y="5674880"/>
            <a:ext cx="2172458" cy="892003"/>
          </a:xfrm>
          <a:prstGeom prst="rect">
            <a:avLst/>
          </a:prstGeom>
        </p:spPr>
      </p:pic>
      <p:pic>
        <p:nvPicPr>
          <p:cNvPr id="4" name="Slika 3" descr="Logo_EKP_socialni_sklad_SLO_slogan.jpg">
            <a:extLst>
              <a:ext uri="{FF2B5EF4-FFF2-40B4-BE49-F238E27FC236}">
                <a16:creationId xmlns:a16="http://schemas.microsoft.com/office/drawing/2014/main" id="{235241AD-6B4F-478F-87BD-D473F4B27991}"/>
              </a:ext>
            </a:extLst>
          </p:cNvPr>
          <p:cNvPicPr>
            <a:picLocks noChangeAspect="1"/>
          </p:cNvPicPr>
          <p:nvPr/>
        </p:nvPicPr>
        <p:blipFill rotWithShape="1">
          <a:blip r:embed="rId4"/>
          <a:srcRect l="16213" t="15772" r="7115" b="20575"/>
          <a:stretch/>
        </p:blipFill>
        <p:spPr bwMode="auto">
          <a:xfrm>
            <a:off x="4730096" y="5667390"/>
            <a:ext cx="2257206" cy="906982"/>
          </a:xfrm>
          <a:prstGeom prst="rect">
            <a:avLst/>
          </a:prstGeom>
          <a:ln>
            <a:noFill/>
          </a:ln>
          <a:extLst>
            <a:ext uri="{53640926-AAD7-44D8-BBD7-CCE9431645EC}">
              <a14:shadowObscured xmlns:a14="http://schemas.microsoft.com/office/drawing/2010/main"/>
            </a:ext>
          </a:extLst>
        </p:spPr>
      </p:pic>
      <p:pic>
        <p:nvPicPr>
          <p:cNvPr id="5" name="Slika 4" descr="MIZS_slo.jpg">
            <a:extLst>
              <a:ext uri="{FF2B5EF4-FFF2-40B4-BE49-F238E27FC236}">
                <a16:creationId xmlns:a16="http://schemas.microsoft.com/office/drawing/2014/main" id="{33A7E261-81B1-46AB-82DB-0A7842EA9DAF}"/>
              </a:ext>
            </a:extLst>
          </p:cNvPr>
          <p:cNvPicPr>
            <a:picLocks noChangeAspect="1"/>
          </p:cNvPicPr>
          <p:nvPr/>
        </p:nvPicPr>
        <p:blipFill>
          <a:blip r:embed="rId5"/>
          <a:stretch>
            <a:fillRect/>
          </a:stretch>
        </p:blipFill>
        <p:spPr>
          <a:xfrm>
            <a:off x="9110167" y="5920775"/>
            <a:ext cx="2426448" cy="400212"/>
          </a:xfrm>
          <a:prstGeom prst="rect">
            <a:avLst/>
          </a:prstGeom>
        </p:spPr>
      </p:pic>
      <p:sp>
        <p:nvSpPr>
          <p:cNvPr id="6" name="TextBox 7">
            <a:extLst>
              <a:ext uri="{FF2B5EF4-FFF2-40B4-BE49-F238E27FC236}">
                <a16:creationId xmlns:a16="http://schemas.microsoft.com/office/drawing/2014/main" id="{7DAECEA3-2E2F-4E6A-91C1-FA098FC47B67}"/>
              </a:ext>
            </a:extLst>
          </p:cNvPr>
          <p:cNvSpPr txBox="1"/>
          <p:nvPr/>
        </p:nvSpPr>
        <p:spPr>
          <a:xfrm>
            <a:off x="698794" y="526224"/>
            <a:ext cx="7887031" cy="4647426"/>
          </a:xfrm>
          <a:prstGeom prst="rect">
            <a:avLst/>
          </a:prstGeom>
          <a:noFill/>
        </p:spPr>
        <p:txBody>
          <a:bodyPr wrap="none" rtlCol="0">
            <a:spAutoFit/>
          </a:bodyPr>
          <a:ls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sl-SI" sz="1400" dirty="0">
                <a:solidFill>
                  <a:schemeClr val="bg1">
                    <a:lumMod val="50000"/>
                  </a:schemeClr>
                </a:solidFill>
              </a:rPr>
              <a:t>Študentski inovativni projekti za družbeno korist 2016 – 2018</a:t>
            </a:r>
          </a:p>
          <a:p>
            <a:endParaRPr lang="sl-SI" dirty="0"/>
          </a:p>
          <a:p>
            <a:r>
              <a:rPr lang="sl-SI" sz="3200" b="1" dirty="0"/>
              <a:t>PSIVIM</a:t>
            </a:r>
          </a:p>
          <a:p>
            <a:r>
              <a:rPr lang="sl-SI" sz="2000" dirty="0"/>
              <a:t>Priporočilni sistem za informacijsko-varnostno izobraževanje mladostnikov</a:t>
            </a:r>
          </a:p>
          <a:p>
            <a:endParaRPr lang="sl-SI" dirty="0"/>
          </a:p>
          <a:p>
            <a:r>
              <a:rPr lang="sl-SI" sz="1400" dirty="0">
                <a:solidFill>
                  <a:schemeClr val="bg1">
                    <a:lumMod val="50000"/>
                  </a:schemeClr>
                </a:solidFill>
              </a:rPr>
              <a:t>Študenti			Mentorji</a:t>
            </a:r>
          </a:p>
          <a:p>
            <a:r>
              <a:rPr lang="sl-SI" dirty="0"/>
              <a:t>Nika Berčič		dr. Igor Bernik</a:t>
            </a:r>
          </a:p>
          <a:p>
            <a:r>
              <a:rPr lang="sl-SI" dirty="0"/>
              <a:t>Domen Hribar		dr. Blaž Markelj</a:t>
            </a:r>
          </a:p>
          <a:p>
            <a:r>
              <a:rPr lang="sl-SI" dirty="0"/>
              <a:t>Lara Klemenc		dr. Simon Vrhovec</a:t>
            </a:r>
          </a:p>
          <a:p>
            <a:r>
              <a:rPr lang="sl-SI" dirty="0" err="1"/>
              <a:t>Enja</a:t>
            </a:r>
            <a:r>
              <a:rPr lang="sl-SI" dirty="0"/>
              <a:t> Kokalj		dr. Uroš Ocepek</a:t>
            </a:r>
          </a:p>
          <a:p>
            <a:r>
              <a:rPr lang="sl-SI" dirty="0"/>
              <a:t>Iza Kokoravec</a:t>
            </a:r>
          </a:p>
          <a:p>
            <a:r>
              <a:rPr lang="sl-SI" dirty="0"/>
              <a:t>Suzana Kužnik</a:t>
            </a:r>
          </a:p>
          <a:p>
            <a:r>
              <a:rPr lang="sl-SI" dirty="0"/>
              <a:t>Ida Majerle</a:t>
            </a:r>
          </a:p>
          <a:p>
            <a:r>
              <a:rPr lang="sl-SI" dirty="0"/>
              <a:t>Aleš Ravnikar</a:t>
            </a:r>
          </a:p>
          <a:p>
            <a:r>
              <a:rPr lang="sl-SI" dirty="0"/>
              <a:t>David Sluga</a:t>
            </a:r>
          </a:p>
          <a:p>
            <a:r>
              <a:rPr lang="sl-SI" dirty="0"/>
              <a:t>Sara Tomše</a:t>
            </a:r>
          </a:p>
        </p:txBody>
      </p:sp>
      <p:pic>
        <p:nvPicPr>
          <p:cNvPr id="7" name="Picture 2">
            <a:extLst>
              <a:ext uri="{FF2B5EF4-FFF2-40B4-BE49-F238E27FC236}">
                <a16:creationId xmlns:a16="http://schemas.microsoft.com/office/drawing/2014/main" id="{9A3E2B77-E699-4D37-9180-A648AE14ADB7}"/>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17696" y="2286000"/>
            <a:ext cx="2032000" cy="1028700"/>
          </a:xfrm>
          <a:prstGeom prst="rect">
            <a:avLst/>
          </a:prstGeom>
        </p:spPr>
      </p:pic>
    </p:spTree>
    <p:extLst>
      <p:ext uri="{BB962C8B-B14F-4D97-AF65-F5344CB8AC3E}">
        <p14:creationId xmlns:p14="http://schemas.microsoft.com/office/powerpoint/2010/main" val="1631853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a pasove razdeljen načrt v zelenomodri barvi, 16 x 9">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3247031_TF02895254" id="{651F8EE4-96EB-4584-B998-D61821848577}" vid="{7909E8F4-5C88-44CC-8237-54F561263233}"/>
    </a:ext>
  </a:extLst>
</a:theme>
</file>

<file path=ppt/theme/theme2.xml><?xml version="1.0" encoding="utf-8"?>
<a:theme xmlns:a="http://schemas.openxmlformats.org/drawingml/2006/main" name="Officeova tema">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ova tema">
  <a:themeElements>
    <a:clrScheme name="Banded_Design_Teal">
      <a:dk1>
        <a:srgbClr val="363D3D"/>
      </a:dk1>
      <a:lt1>
        <a:sysClr val="window" lastClr="FFFFFF"/>
      </a:lt1>
      <a:dk2>
        <a:srgbClr val="000000"/>
      </a:dk2>
      <a:lt2>
        <a:srgbClr val="E5E8E8"/>
      </a:lt2>
      <a:accent1>
        <a:srgbClr val="3AAFB2"/>
      </a:accent1>
      <a:accent2>
        <a:srgbClr val="6ABD45"/>
      </a:accent2>
      <a:accent3>
        <a:srgbClr val="EBCA21"/>
      </a:accent3>
      <a:accent4>
        <a:srgbClr val="EB8D21"/>
      </a:accent4>
      <a:accent5>
        <a:srgbClr val="EB5638"/>
      </a:accent5>
      <a:accent6>
        <a:srgbClr val="5172B1"/>
      </a:accent6>
      <a:hlink>
        <a:srgbClr val="3A9CDB"/>
      </a:hlink>
      <a:folHlink>
        <a:srgbClr val="5172B1"/>
      </a:folHlink>
    </a:clrScheme>
    <a:fontScheme name="Calibri">
      <a:maj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B0D886-CB8D-4564-A797-C05BC7D513A8}">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40262f94-9f35-4ac3-9a90-690165a166b7"/>
    <ds:schemaRef ds:uri="a4f35948-e619-41b3-aa29-22878b09cfd2"/>
    <ds:schemaRef ds:uri="http://www.w3.org/XML/1998/namespace"/>
    <ds:schemaRef ds:uri="http://purl.org/dc/dcmitype/"/>
  </ds:schemaRefs>
</ds:datastoreItem>
</file>

<file path=customXml/itemProps2.xml><?xml version="1.0" encoding="utf-8"?>
<ds:datastoreItem xmlns:ds="http://schemas.openxmlformats.org/officeDocument/2006/customXml" ds:itemID="{ED65A2C9-CB67-4F36-A412-EEC1AD297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AC2023F-644C-4F7E-8E8C-CDBE4A63C7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Predstavitev, razdeljena na pasove, v zelenomodri barvi (širokozaslonska)</Template>
  <TotalTime>119</TotalTime>
  <Words>353</Words>
  <Application>Microsoft Office PowerPoint</Application>
  <PresentationFormat>Širokozaslonsko</PresentationFormat>
  <Paragraphs>40</Paragraphs>
  <Slides>6</Slides>
  <Notes>1</Notes>
  <HiddenSlides>0</HiddenSlides>
  <MMClips>0</MMClips>
  <ScaleCrop>false</ScaleCrop>
  <HeadingPairs>
    <vt:vector size="6" baseType="variant">
      <vt:variant>
        <vt:lpstr>Uporabljene pisave</vt:lpstr>
      </vt:variant>
      <vt:variant>
        <vt:i4>2</vt:i4>
      </vt:variant>
      <vt:variant>
        <vt:lpstr>Tema</vt:lpstr>
      </vt:variant>
      <vt:variant>
        <vt:i4>1</vt:i4>
      </vt:variant>
      <vt:variant>
        <vt:lpstr>Naslovi diapozitivov</vt:lpstr>
      </vt:variant>
      <vt:variant>
        <vt:i4>6</vt:i4>
      </vt:variant>
    </vt:vector>
  </HeadingPairs>
  <TitlesOfParts>
    <vt:vector size="9" baseType="lpstr">
      <vt:lpstr>Arial</vt:lpstr>
      <vt:lpstr>Calibri</vt:lpstr>
      <vt:lpstr>Na pasove razdeljen načrt v zelenomodri barvi, 16 x 9</vt:lpstr>
      <vt:lpstr>Varna raba spletnega brskalnika in brskanja po spletu</vt:lpstr>
      <vt:lpstr>OPIS PROBLEMA:</vt:lpstr>
      <vt:lpstr>PREVENCIJA:</vt:lpstr>
      <vt:lpstr>PREVENCIJA:</vt:lpstr>
      <vt:lpstr>ZANIMIVO:</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Varna raba spletnega brskalnika in brskanja po spletu</dc:title>
  <dc:creator>Nika Berčič</dc:creator>
  <cp:lastModifiedBy>Lara Klemenc</cp:lastModifiedBy>
  <cp:revision>13</cp:revision>
  <dcterms:created xsi:type="dcterms:W3CDTF">2017-09-16T16:05:10Z</dcterms:created>
  <dcterms:modified xsi:type="dcterms:W3CDTF">2017-09-24T12:19:25Z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