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9" d="100"/>
          <a:sy n="19" d="100"/>
        </p:scale>
        <p:origin x="30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4187952"/>
          </a:xfrm>
        </p:spPr>
        <p:txBody>
          <a:bodyPr/>
          <a:lstStyle/>
          <a:p>
            <a:r>
              <a:rPr lang="sl-SI" dirty="0"/>
              <a:t>Znanje o namestitvi in uporabi </a:t>
            </a:r>
            <a:r>
              <a:rPr lang="sl-SI" dirty="0" err="1"/>
              <a:t>antivirusnih</a:t>
            </a:r>
            <a:r>
              <a:rPr lang="sl-SI" dirty="0"/>
              <a:t> programov</a:t>
            </a:r>
          </a:p>
        </p:txBody>
      </p:sp>
    </p:spTree>
    <p:extLst>
      <p:ext uri="{BB962C8B-B14F-4D97-AF65-F5344CB8AC3E}">
        <p14:creationId xmlns:p14="http://schemas.microsoft.com/office/powerpoint/2010/main" val="1430260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2787244"/>
          </a:xfrm>
        </p:spPr>
        <p:txBody>
          <a:bodyPr>
            <a:normAutofit/>
          </a:bodyPr>
          <a:lstStyle/>
          <a:p>
            <a:r>
              <a:rPr lang="sl-SI" dirty="0"/>
              <a:t>OPIS PROBLEMA: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err="1"/>
              <a:t>Antivirusni</a:t>
            </a:r>
            <a:r>
              <a:rPr lang="sl-SI" sz="2400" dirty="0"/>
              <a:t> oziroma protivirusni program, je računalniški program, ki išče, preprečuje, odkriva in odstranjuje računalniške viruse ter druge zlonamerne programske opreme, kot so na primer črvi in trojanski konji. </a:t>
            </a:r>
          </a:p>
          <a:p>
            <a:r>
              <a:rPr lang="sl-SI" sz="2400" dirty="0"/>
              <a:t>Do okužbe lahko pride takoj po vzpostavitvi povezave z internetom, zato so tovrstni programi ključnega pomena za uporabnike.</a:t>
            </a:r>
          </a:p>
          <a:p>
            <a:r>
              <a:rPr lang="sl-SI" sz="2400" dirty="0" err="1"/>
              <a:t>Antivirusni</a:t>
            </a:r>
            <a:r>
              <a:rPr lang="sl-SI" sz="2400" dirty="0"/>
              <a:t> programi se morajo pogosto posodabljati, saj se vsakodnevno na internetu pojavljajo nove oblike virusov in drugih zlonamernih groženj.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2141"/>
            <a:ext cx="3531699" cy="20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12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Poznamo več vrst </a:t>
            </a:r>
            <a:r>
              <a:rPr lang="sl-SI" dirty="0" err="1"/>
              <a:t>antivirusnih</a:t>
            </a:r>
            <a:r>
              <a:rPr lang="sl-SI" dirty="0"/>
              <a:t> programov, ki služijo za: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l-SI" sz="2800" dirty="0"/>
              <a:t>Pregledovanje datotek na računalniku. V kolikor program zazna virus, poskuša datoteko zbrisati, ali jo popraviti.</a:t>
            </a:r>
          </a:p>
          <a:p>
            <a:pPr lvl="0"/>
            <a:r>
              <a:rPr lang="sl-SI" sz="2800" dirty="0"/>
              <a:t>Pregledovanje sumljivih programov, ki lahko predstavljajo grožnjo,</a:t>
            </a:r>
          </a:p>
          <a:p>
            <a:pPr lvl="0"/>
            <a:r>
              <a:rPr lang="sl-SI" sz="2800" dirty="0"/>
              <a:t>Peskovnik (ali </a:t>
            </a:r>
            <a:r>
              <a:rPr lang="sl-SI" sz="2800" dirty="0" err="1"/>
              <a:t>sandbox</a:t>
            </a:r>
            <a:r>
              <a:rPr lang="sl-SI" sz="2800" dirty="0"/>
              <a:t>), ki naredi simulacijo operacijskega sistema, v katerem testira delovanje </a:t>
            </a:r>
            <a:r>
              <a:rPr lang="sl-SI" sz="2800" dirty="0" err="1"/>
              <a:t>antivirusnega</a:t>
            </a:r>
            <a:r>
              <a:rPr lang="sl-SI" sz="2800" dirty="0"/>
              <a:t> programa.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/>
          <a:srcRect l="13521" t="7866" r="13697" b="16505"/>
          <a:stretch/>
        </p:blipFill>
        <p:spPr>
          <a:xfrm>
            <a:off x="3026535" y="759854"/>
            <a:ext cx="9165465" cy="532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39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1126994"/>
          </a:xfrm>
        </p:spPr>
        <p:txBody>
          <a:bodyPr/>
          <a:lstStyle/>
          <a:p>
            <a:pPr algn="ctr"/>
            <a:r>
              <a:rPr lang="sl-SI" dirty="0"/>
              <a:t>ZANIMIVO: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Najpogosteje pride do okužb s prenosom datotek, z elektronsko pošto ali pa z dostopom na določene spletne strani.</a:t>
            </a:r>
          </a:p>
          <a:p>
            <a:r>
              <a:rPr lang="sl-SI" sz="2400" dirty="0"/>
              <a:t>Prvi virus so odkrili že leta 1971, imenoval se je </a:t>
            </a:r>
            <a:r>
              <a:rPr lang="sl-SI" sz="2400" dirty="0" err="1"/>
              <a:t>Creeper</a:t>
            </a:r>
            <a:r>
              <a:rPr lang="sl-SI" sz="2400" dirty="0"/>
              <a:t> Virus. </a:t>
            </a:r>
          </a:p>
          <a:p>
            <a:r>
              <a:rPr lang="sl-SI" sz="2400" dirty="0"/>
              <a:t>Obstajajo tudi </a:t>
            </a:r>
            <a:r>
              <a:rPr lang="sl-SI" sz="2400" dirty="0" err="1"/>
              <a:t>antivirusni</a:t>
            </a:r>
            <a:r>
              <a:rPr lang="sl-SI" sz="2400" dirty="0"/>
              <a:t> programi, ki so lažni. Največkrat se vam med brskanjem po internetu, pojavi okno, kjer piše, da si morate nujno namestiti </a:t>
            </a:r>
            <a:r>
              <a:rPr lang="sl-SI" sz="2400" dirty="0" err="1"/>
              <a:t>antivirusni</a:t>
            </a:r>
            <a:r>
              <a:rPr lang="sl-SI" sz="2400" dirty="0"/>
              <a:t> program. V resnici pa lahko gre za virus. </a:t>
            </a:r>
          </a:p>
          <a:p>
            <a:r>
              <a:rPr lang="sl-SI" sz="2400" dirty="0"/>
              <a:t>Paziti je treba tudi, kadar imate na računalniku naložen več kot en </a:t>
            </a:r>
            <a:r>
              <a:rPr lang="sl-SI" sz="2400" dirty="0" err="1"/>
              <a:t>antivirusni</a:t>
            </a:r>
            <a:r>
              <a:rPr lang="sl-SI" sz="2400" dirty="0"/>
              <a:t> program, saj lahko zaznavata en drugega kot virus.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6" y="2250832"/>
            <a:ext cx="3088415" cy="308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14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45" y="3193961"/>
            <a:ext cx="5160136" cy="387010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009" y="1123836"/>
            <a:ext cx="3121346" cy="4601183"/>
          </a:xfrm>
        </p:spPr>
        <p:txBody>
          <a:bodyPr/>
          <a:lstStyle/>
          <a:p>
            <a:r>
              <a:rPr lang="sl-SI" b="1" i="1" dirty="0"/>
              <a:t>SEZNAM BREZPLAČNIH ANTIVIRUSNIH PROGRAMOV</a:t>
            </a:r>
            <a:r>
              <a:rPr lang="sl-SI" dirty="0"/>
              <a:t>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600309"/>
          </a:xfrm>
        </p:spPr>
        <p:txBody>
          <a:bodyPr>
            <a:normAutofit/>
          </a:bodyPr>
          <a:lstStyle/>
          <a:p>
            <a:pPr lvl="0"/>
            <a:r>
              <a:rPr lang="sl-SI" sz="2400" dirty="0"/>
              <a:t>AVIRA FREE ANTIVIRUS 2015</a:t>
            </a:r>
          </a:p>
          <a:p>
            <a:pPr lvl="0"/>
            <a:r>
              <a:rPr lang="sl-SI" sz="2400" dirty="0"/>
              <a:t>BITDEFENDER ANTIVIRUS FREE EDITION 2016</a:t>
            </a:r>
          </a:p>
          <a:p>
            <a:pPr lvl="0"/>
            <a:r>
              <a:rPr lang="sl-SI" sz="2400" dirty="0"/>
              <a:t>PANDA FREE ANTIVIRUS 2016</a:t>
            </a:r>
          </a:p>
          <a:p>
            <a:pPr lvl="0"/>
            <a:r>
              <a:rPr lang="sl-SI" sz="2400" dirty="0"/>
              <a:t>AVG FREE ANTIVIRUS 2016</a:t>
            </a:r>
          </a:p>
          <a:p>
            <a:pPr lvl="0"/>
            <a:r>
              <a:rPr lang="sl-SI" sz="2400" dirty="0"/>
              <a:t>AVAST FREE ANTIVIRUS 2015</a:t>
            </a:r>
          </a:p>
        </p:txBody>
      </p:sp>
    </p:spTree>
    <p:extLst>
      <p:ext uri="{BB962C8B-B14F-4D97-AF65-F5344CB8AC3E}">
        <p14:creationId xmlns:p14="http://schemas.microsoft.com/office/powerpoint/2010/main" val="399727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u="sng" dirty="0"/>
              <a:t>PREVENCIJA:</a:t>
            </a:r>
            <a:br>
              <a:rPr lang="sl-SI" b="1" u="sng" dirty="0"/>
            </a:br>
            <a:r>
              <a:rPr lang="sl-SI" dirty="0"/>
              <a:t>Reden pregled oziroma </a:t>
            </a:r>
            <a:r>
              <a:rPr lang="sl-SI" dirty="0" err="1"/>
              <a:t>sken</a:t>
            </a:r>
            <a:r>
              <a:rPr lang="sl-SI" dirty="0"/>
              <a:t> računalniškega sistema</a:t>
            </a: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3197" y="353430"/>
            <a:ext cx="7899154" cy="6141996"/>
          </a:xfr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3"/>
          <a:srcRect l="5006" t="3007" r="5520"/>
          <a:stretch/>
        </p:blipFill>
        <p:spPr>
          <a:xfrm>
            <a:off x="4078200" y="0"/>
            <a:ext cx="7049147" cy="690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84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fakulteta-za-varnostne-vede-fvv-ljubljana.jpg">
            <a:extLst>
              <a:ext uri="{FF2B5EF4-FFF2-40B4-BE49-F238E27FC236}">
                <a16:creationId xmlns:a16="http://schemas.microsoft.com/office/drawing/2014/main" id="{03CECA2D-4B7A-4560-89A0-D4E26F709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554" y="283629"/>
            <a:ext cx="2867673" cy="1695637"/>
          </a:xfrm>
          <a:prstGeom prst="rect">
            <a:avLst/>
          </a:prstGeom>
        </p:spPr>
      </p:pic>
      <p:pic>
        <p:nvPicPr>
          <p:cNvPr id="3" name="Slika 2" descr="skladi.png">
            <a:extLst>
              <a:ext uri="{FF2B5EF4-FFF2-40B4-BE49-F238E27FC236}">
                <a16:creationId xmlns:a16="http://schemas.microsoft.com/office/drawing/2014/main" id="{672C4B3A-7C8F-4A78-8CF2-0DE6FDC08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74" y="5674880"/>
            <a:ext cx="2172458" cy="892003"/>
          </a:xfrm>
          <a:prstGeom prst="rect">
            <a:avLst/>
          </a:prstGeom>
        </p:spPr>
      </p:pic>
      <p:pic>
        <p:nvPicPr>
          <p:cNvPr id="4" name="Slika 3" descr="Logo_EKP_socialni_sklad_SLO_slogan.jpg">
            <a:extLst>
              <a:ext uri="{FF2B5EF4-FFF2-40B4-BE49-F238E27FC236}">
                <a16:creationId xmlns:a16="http://schemas.microsoft.com/office/drawing/2014/main" id="{235241AD-6B4F-478F-87BD-D473F4B279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13" t="15772" r="7115" b="20575"/>
          <a:stretch/>
        </p:blipFill>
        <p:spPr bwMode="auto">
          <a:xfrm>
            <a:off x="4730096" y="5667390"/>
            <a:ext cx="2257206" cy="9069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MIZS_slo.jpg">
            <a:extLst>
              <a:ext uri="{FF2B5EF4-FFF2-40B4-BE49-F238E27FC236}">
                <a16:creationId xmlns:a16="http://schemas.microsoft.com/office/drawing/2014/main" id="{33A7E261-81B1-46AB-82DB-0A7842EA9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0167" y="5920775"/>
            <a:ext cx="2426448" cy="400212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7DAECEA3-2E2F-4E6A-91C1-FA098FC47B67}"/>
              </a:ext>
            </a:extLst>
          </p:cNvPr>
          <p:cNvSpPr txBox="1"/>
          <p:nvPr/>
        </p:nvSpPr>
        <p:spPr>
          <a:xfrm>
            <a:off x="698794" y="526224"/>
            <a:ext cx="7887031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>
                <a:solidFill>
                  <a:schemeClr val="bg1">
                    <a:lumMod val="50000"/>
                  </a:schemeClr>
                </a:solidFill>
              </a:rPr>
              <a:t>Študentski inovativni projekti za družbeno korist 2016 – 2018</a:t>
            </a:r>
          </a:p>
          <a:p>
            <a:endParaRPr lang="sl-SI" dirty="0"/>
          </a:p>
          <a:p>
            <a:r>
              <a:rPr lang="sl-SI" sz="3200" b="1" dirty="0"/>
              <a:t>PSIVIM</a:t>
            </a:r>
          </a:p>
          <a:p>
            <a:r>
              <a:rPr lang="sl-SI" sz="2000" dirty="0"/>
              <a:t>Priporočilni sistem za informacijsko-varnostno izobraževanje mladostnikov</a:t>
            </a:r>
          </a:p>
          <a:p>
            <a:endParaRPr lang="sl-SI" dirty="0"/>
          </a:p>
          <a:p>
            <a:r>
              <a:rPr lang="sl-SI" sz="1400" dirty="0">
                <a:solidFill>
                  <a:schemeClr val="bg1">
                    <a:lumMod val="50000"/>
                  </a:schemeClr>
                </a:solidFill>
              </a:rPr>
              <a:t>Študenti			Mentorji</a:t>
            </a:r>
          </a:p>
          <a:p>
            <a:r>
              <a:rPr lang="sl-SI" dirty="0"/>
              <a:t>Nika Berčič		dr. Igor Bernik</a:t>
            </a:r>
          </a:p>
          <a:p>
            <a:r>
              <a:rPr lang="sl-SI" dirty="0"/>
              <a:t>Domen Hribar		dr. Blaž Markelj</a:t>
            </a:r>
          </a:p>
          <a:p>
            <a:r>
              <a:rPr lang="sl-SI" dirty="0"/>
              <a:t>Lara Klemenc		dr. Simon Vrhovec</a:t>
            </a:r>
          </a:p>
          <a:p>
            <a:r>
              <a:rPr lang="sl-SI" dirty="0" err="1"/>
              <a:t>Enja</a:t>
            </a:r>
            <a:r>
              <a:rPr lang="sl-SI" dirty="0"/>
              <a:t> Kokalj		dr. Uroš Ocepek</a:t>
            </a:r>
          </a:p>
          <a:p>
            <a:r>
              <a:rPr lang="sl-SI" dirty="0"/>
              <a:t>Iza Kokoravec</a:t>
            </a:r>
          </a:p>
          <a:p>
            <a:r>
              <a:rPr lang="sl-SI" dirty="0"/>
              <a:t>Suzana Kužnik</a:t>
            </a:r>
          </a:p>
          <a:p>
            <a:r>
              <a:rPr lang="sl-SI" dirty="0"/>
              <a:t>Ida Majerle</a:t>
            </a:r>
          </a:p>
          <a:p>
            <a:r>
              <a:rPr lang="sl-SI" dirty="0"/>
              <a:t>Aleš Ravnikar</a:t>
            </a:r>
          </a:p>
          <a:p>
            <a:r>
              <a:rPr lang="sl-SI" dirty="0"/>
              <a:t>David Sluga</a:t>
            </a:r>
          </a:p>
          <a:p>
            <a:r>
              <a:rPr lang="sl-SI" dirty="0"/>
              <a:t>Sara Tomše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754BB2B-AA48-4424-BAD3-E6BE30D5BC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696" y="2286000"/>
            <a:ext cx="203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91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kvir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TM03457475[[fn=Okvir]]</Template>
  <TotalTime>41</TotalTime>
  <Words>285</Words>
  <Application>Microsoft Office PowerPoint</Application>
  <PresentationFormat>Širokozaslonsko</PresentationFormat>
  <Paragraphs>37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Corbel</vt:lpstr>
      <vt:lpstr>Wingdings 2</vt:lpstr>
      <vt:lpstr>Okvir</vt:lpstr>
      <vt:lpstr>Znanje o namestitvi in uporabi antivirusnih programov</vt:lpstr>
      <vt:lpstr>OPIS PROBLEMA:</vt:lpstr>
      <vt:lpstr>Poznamo več vrst antivirusnih programov, ki služijo za:</vt:lpstr>
      <vt:lpstr>ZANIMIVO:</vt:lpstr>
      <vt:lpstr>SEZNAM BREZPLAČNIH ANTIVIRUSNIH PROGRAMOV:</vt:lpstr>
      <vt:lpstr>PREVENCIJA: Reden pregled oziroma sken računalniškega sistema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Znanje o namestitvi in uporabi antivirusnih programov</dc:title>
  <dc:creator>Nika Berčič</dc:creator>
  <cp:lastModifiedBy>Lara Klemenc</cp:lastModifiedBy>
  <cp:revision>18</cp:revision>
  <dcterms:created xsi:type="dcterms:W3CDTF">2017-09-16T15:18:55Z</dcterms:created>
  <dcterms:modified xsi:type="dcterms:W3CDTF">2017-09-24T12:19:13Z</dcterms:modified>
</cp:coreProperties>
</file>