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622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455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4808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26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541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104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69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9255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527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70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34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975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692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058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853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525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0BBBA-CE54-4A64-9BA7-E47FCA554AFF}" type="datetimeFigureOut">
              <a:rPr lang="sl-SI" smtClean="0"/>
              <a:t>24. 09. 2017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3E46-AC0B-439F-8923-7D0F95D8A115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0015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877664"/>
            <a:ext cx="9001462" cy="2387600"/>
          </a:xfrm>
        </p:spPr>
        <p:txBody>
          <a:bodyPr>
            <a:normAutofit/>
          </a:bodyPr>
          <a:lstStyle/>
          <a:p>
            <a:r>
              <a:rPr lang="sl-SI" smtClean="0">
                <a:solidFill>
                  <a:schemeClr val="accent3"/>
                </a:solidFill>
              </a:rPr>
              <a:t>RAZUMEVANJE </a:t>
            </a:r>
            <a:r>
              <a:rPr lang="sl-SI" dirty="0" smtClean="0">
                <a:solidFill>
                  <a:schemeClr val="accent3"/>
                </a:solidFill>
              </a:rPr>
              <a:t>BREZŽIČNIH OMREŽIJ IN NJIHOVE VARNOSTI</a:t>
            </a:r>
            <a:endParaRPr lang="sl-SI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67" y="3509963"/>
            <a:ext cx="4685466" cy="32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3"/>
                </a:solidFill>
              </a:rPr>
              <a:t>OPIS PROBLEMA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03" y="2276369"/>
            <a:ext cx="10353762" cy="369513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Zaradi tehnoloških značilnosti so </a:t>
            </a:r>
            <a:r>
              <a:rPr lang="sl-SI" b="1" dirty="0" smtClean="0">
                <a:solidFill>
                  <a:schemeClr val="accent3"/>
                </a:solidFill>
              </a:rPr>
              <a:t>brezžična omrežja </a:t>
            </a:r>
            <a:r>
              <a:rPr lang="sl-SI" dirty="0" smtClean="0"/>
              <a:t>varnostno veliko bolj občutljiva kot žična.</a:t>
            </a:r>
          </a:p>
          <a:p>
            <a:endParaRPr lang="sl-SI" dirty="0" smtClean="0"/>
          </a:p>
          <a:p>
            <a:r>
              <a:rPr lang="sl-SI" dirty="0" smtClean="0"/>
              <a:t>Brezžičnim komunikacijam lahko prisluškuje vsakdo z ustrezno anteno in sprejemnikom.</a:t>
            </a:r>
          </a:p>
          <a:p>
            <a:endParaRPr lang="sl-SI" dirty="0" smtClean="0"/>
          </a:p>
          <a:p>
            <a:r>
              <a:rPr lang="sl-SI" dirty="0" smtClean="0"/>
              <a:t>Veliko omrežij ne temelji na varnih tehnologijah (odprta brezžična omrežja, omrežja, ki uporabljajo za preverjanje istovetnostni spletni portal). Takšno omrežja najdemo v hotelih, letališčih, nakupovalnih centrih itd.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738" y="2954225"/>
            <a:ext cx="161925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22" y="251169"/>
            <a:ext cx="1639975" cy="16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64740"/>
            <a:ext cx="10353761" cy="1326321"/>
          </a:xfrm>
        </p:spPr>
        <p:txBody>
          <a:bodyPr/>
          <a:lstStyle/>
          <a:p>
            <a:r>
              <a:rPr lang="sl-SI" dirty="0" smtClean="0">
                <a:solidFill>
                  <a:schemeClr val="accent3"/>
                </a:solidFill>
              </a:rPr>
              <a:t>GROŽNJE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69078"/>
            <a:ext cx="10353762" cy="3695136"/>
          </a:xfrm>
        </p:spPr>
        <p:txBody>
          <a:bodyPr/>
          <a:lstStyle/>
          <a:p>
            <a:r>
              <a:rPr lang="sl-SI" dirty="0" smtClean="0"/>
              <a:t>Meje brezžičnega omrežja niso striktno omejene s prostorom in se komunikacija odvija po zraku, zato je napadalcu poenostavljeno prestrezanje in vohunjenje.</a:t>
            </a:r>
          </a:p>
          <a:p>
            <a:endParaRPr lang="sl-SI" dirty="0" smtClean="0"/>
          </a:p>
          <a:p>
            <a:r>
              <a:rPr lang="sl-SI" dirty="0" smtClean="0"/>
              <a:t>Šifriranje je postopek s katerim nadgradimo avtentikacijo in poslane podatke preoblikujemo v obliko, ki je neuporabna v primeru prestrezanja ali vsaj časovno zelo zahtevna pri poskusih dešifriranja.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619" y="3808131"/>
            <a:ext cx="4325878" cy="275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62" y="4218020"/>
            <a:ext cx="1430160" cy="143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58" y="4569140"/>
            <a:ext cx="1580263" cy="1580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9360" y="4880507"/>
            <a:ext cx="1424214" cy="1747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7" y="5021590"/>
            <a:ext cx="1817678" cy="10833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0028" y="5999300"/>
            <a:ext cx="184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BCBC"/>
                </a:solidFill>
              </a:rPr>
              <a:t>Lažna povezava</a:t>
            </a:r>
            <a:endParaRPr lang="sl-SI" dirty="0">
              <a:solidFill>
                <a:srgbClr val="00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3"/>
                </a:solidFill>
              </a:rPr>
              <a:t>PREVENCIJA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72" y="2096063"/>
            <a:ext cx="10353762" cy="3695136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Zamenjava privzetega uporabniškega imena in gesla s svojim,</a:t>
            </a:r>
          </a:p>
          <a:p>
            <a:endParaRPr lang="sl-SI" dirty="0" smtClean="0"/>
          </a:p>
          <a:p>
            <a:r>
              <a:rPr lang="sl-SI" dirty="0"/>
              <a:t>f</a:t>
            </a:r>
            <a:r>
              <a:rPr lang="sl-SI" dirty="0" smtClean="0"/>
              <a:t>iltriranje MAC naslovov,</a:t>
            </a:r>
          </a:p>
          <a:p>
            <a:endParaRPr lang="sl-SI" dirty="0" smtClean="0"/>
          </a:p>
          <a:p>
            <a:r>
              <a:rPr lang="sl-SI" dirty="0"/>
              <a:t>o</a:t>
            </a:r>
            <a:r>
              <a:rPr lang="sl-SI" dirty="0" smtClean="0"/>
              <a:t>nemogočanje avtomatskega povezovanja v odrta brezžične omrežja,</a:t>
            </a:r>
          </a:p>
          <a:p>
            <a:endParaRPr lang="sl-SI" dirty="0" smtClean="0"/>
          </a:p>
          <a:p>
            <a:r>
              <a:rPr lang="sl-SI" dirty="0"/>
              <a:t>u</a:t>
            </a:r>
            <a:r>
              <a:rPr lang="sl-SI" dirty="0" smtClean="0"/>
              <a:t>smerjevalnik izklopite, ča ga dolgo časa ne boste potrebovali,</a:t>
            </a:r>
          </a:p>
          <a:p>
            <a:endParaRPr lang="sl-SI" dirty="0" smtClean="0"/>
          </a:p>
          <a:p>
            <a:r>
              <a:rPr lang="sl-SI" dirty="0"/>
              <a:t>v</a:t>
            </a:r>
            <a:r>
              <a:rPr lang="sl-SI" dirty="0" smtClean="0"/>
              <a:t>arna postavitev usmerjevalnika (čim manj uhajanja v bližnjo okolico).</a:t>
            </a:r>
          </a:p>
          <a:p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252" y="2627289"/>
            <a:ext cx="4255114" cy="239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656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10" descr="fakulteta-za-varnostne-vede-fvv-ljubljana.jpg">
            <a:extLst>
              <a:ext uri="{FF2B5EF4-FFF2-40B4-BE49-F238E27FC236}">
                <a16:creationId xmlns:a16="http://schemas.microsoft.com/office/drawing/2014/main" xmlns="" id="{03CECA2D-4B7A-4560-89A0-D4E26F70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860" y="373226"/>
            <a:ext cx="2867673" cy="1695637"/>
          </a:xfrm>
          <a:prstGeom prst="rect">
            <a:avLst/>
          </a:prstGeom>
        </p:spPr>
      </p:pic>
      <p:pic>
        <p:nvPicPr>
          <p:cNvPr id="10" name="Slika 9" descr="skladi.png">
            <a:extLst>
              <a:ext uri="{FF2B5EF4-FFF2-40B4-BE49-F238E27FC236}">
                <a16:creationId xmlns:a16="http://schemas.microsoft.com/office/drawing/2014/main" xmlns="" id="{672C4B3A-7C8F-4A78-8CF2-0DE6FDC0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80" y="5764477"/>
            <a:ext cx="2172458" cy="892003"/>
          </a:xfrm>
          <a:prstGeom prst="rect">
            <a:avLst/>
          </a:prstGeom>
        </p:spPr>
      </p:pic>
      <p:pic>
        <p:nvPicPr>
          <p:cNvPr id="11" name="Slika 11" descr="Logo_EKP_socialni_sklad_SLO_slogan.jpg">
            <a:extLst>
              <a:ext uri="{FF2B5EF4-FFF2-40B4-BE49-F238E27FC236}">
                <a16:creationId xmlns:a16="http://schemas.microsoft.com/office/drawing/2014/main" xmlns="" id="{235241AD-6B4F-478F-87BD-D473F4B2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3" t="15772" r="7115" b="20575"/>
          <a:stretch/>
        </p:blipFill>
        <p:spPr bwMode="auto">
          <a:xfrm>
            <a:off x="4840402" y="5756987"/>
            <a:ext cx="2257206" cy="906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2" descr="MIZS_slo.jpg">
            <a:extLst>
              <a:ext uri="{FF2B5EF4-FFF2-40B4-BE49-F238E27FC236}">
                <a16:creationId xmlns:a16="http://schemas.microsoft.com/office/drawing/2014/main" xmlns="" id="{33A7E261-81B1-46AB-82DB-0A7842EA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473" y="6010372"/>
            <a:ext cx="2426448" cy="400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AECEA3-2E2F-4E6A-91C1-FA098FC47B67}"/>
              </a:ext>
            </a:extLst>
          </p:cNvPr>
          <p:cNvSpPr txBox="1"/>
          <p:nvPr/>
        </p:nvSpPr>
        <p:spPr>
          <a:xfrm>
            <a:off x="809100" y="615821"/>
            <a:ext cx="788703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Študentski inovativni projekti za družbeno korist 2016 – 2018</a:t>
            </a:r>
          </a:p>
          <a:p>
            <a:endParaRPr lang="sl-SI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l-SI" sz="3200" b="1" dirty="0">
                <a:latin typeface="Calibri" panose="020F0502020204030204"/>
              </a:rPr>
              <a:t>PSIVIM</a:t>
            </a:r>
          </a:p>
          <a:p>
            <a:r>
              <a:rPr lang="sl-SI" sz="2000" dirty="0">
                <a:latin typeface="Calibri" panose="020F0502020204030204"/>
              </a:rPr>
              <a:t>Priporočilni sistem za informacijsko-varnostno izobraževanje mladostnikov</a:t>
            </a:r>
          </a:p>
          <a:p>
            <a:endParaRPr lang="sl-SI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l-SI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Študenti			Mentorji</a:t>
            </a:r>
          </a:p>
          <a:p>
            <a:r>
              <a:rPr lang="sl-SI" dirty="0">
                <a:latin typeface="Calibri" panose="020F0502020204030204"/>
              </a:rPr>
              <a:t>Nika Berčič		dr. Igor Bernik</a:t>
            </a:r>
          </a:p>
          <a:p>
            <a:r>
              <a:rPr lang="sl-SI" dirty="0">
                <a:latin typeface="Calibri" panose="020F0502020204030204"/>
              </a:rPr>
              <a:t>Domen Hribar		dr. Blaž Markelj</a:t>
            </a:r>
          </a:p>
          <a:p>
            <a:r>
              <a:rPr lang="sl-SI" dirty="0">
                <a:latin typeface="Calibri" panose="020F0502020204030204"/>
              </a:rPr>
              <a:t>Lara Klemenc		dr. Simon Vrhovec</a:t>
            </a:r>
          </a:p>
          <a:p>
            <a:r>
              <a:rPr lang="sl-SI" dirty="0" err="1">
                <a:latin typeface="Calibri" panose="020F0502020204030204"/>
              </a:rPr>
              <a:t>Enja</a:t>
            </a:r>
            <a:r>
              <a:rPr lang="sl-SI" dirty="0">
                <a:latin typeface="Calibri" panose="020F0502020204030204"/>
              </a:rPr>
              <a:t> Kokalj		dr. Uroš Ocepek</a:t>
            </a:r>
          </a:p>
          <a:p>
            <a:r>
              <a:rPr lang="sl-SI" dirty="0">
                <a:latin typeface="Calibri" panose="020F0502020204030204"/>
              </a:rPr>
              <a:t>Iza Kokoravec</a:t>
            </a:r>
          </a:p>
          <a:p>
            <a:r>
              <a:rPr lang="sl-SI" dirty="0">
                <a:latin typeface="Calibri" panose="020F0502020204030204"/>
              </a:rPr>
              <a:t>Suzana Kužnik</a:t>
            </a:r>
          </a:p>
          <a:p>
            <a:r>
              <a:rPr lang="sl-SI" dirty="0">
                <a:latin typeface="Calibri" panose="020F0502020204030204"/>
              </a:rPr>
              <a:t>Ida Majerle</a:t>
            </a:r>
          </a:p>
          <a:p>
            <a:r>
              <a:rPr lang="sl-SI" dirty="0">
                <a:latin typeface="Calibri" panose="020F0502020204030204"/>
              </a:rPr>
              <a:t>Aleš Ravnikar</a:t>
            </a:r>
          </a:p>
          <a:p>
            <a:r>
              <a:rPr lang="sl-SI" dirty="0">
                <a:latin typeface="Calibri" panose="020F0502020204030204"/>
              </a:rPr>
              <a:t>David Sluga</a:t>
            </a:r>
          </a:p>
          <a:p>
            <a:r>
              <a:rPr lang="sl-SI" dirty="0">
                <a:latin typeface="Calibri" panose="020F0502020204030204"/>
              </a:rPr>
              <a:t>Sara Tomše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286" y="2496030"/>
            <a:ext cx="3046819" cy="1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26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43</TotalTime>
  <Words>182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Damask</vt:lpstr>
      <vt:lpstr>RAZUMEVANJE BREZŽIČNIH OMREŽIJ IN NJIHOVE VARNOSTI</vt:lpstr>
      <vt:lpstr>OPIS PROBLEMA</vt:lpstr>
      <vt:lpstr>GROŽNJE</vt:lpstr>
      <vt:lpstr>PREVENCIJA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RAZUMEVANJE BREZŽIČNIH OMREŽIJ IN NJIHOVE VARNOSTI</dc:title>
  <dc:creator>domen</dc:creator>
  <cp:lastModifiedBy>Iza Kokoravec</cp:lastModifiedBy>
  <cp:revision>10</cp:revision>
  <dcterms:created xsi:type="dcterms:W3CDTF">2017-09-12T17:13:24Z</dcterms:created>
  <dcterms:modified xsi:type="dcterms:W3CDTF">2017-09-24T11:52:30Z</dcterms:modified>
</cp:coreProperties>
</file>