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9" d="100"/>
          <a:sy n="19" d="100"/>
        </p:scale>
        <p:origin x="3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22769"/>
          </a:xfrm>
        </p:spPr>
        <p:txBody>
          <a:bodyPr>
            <a:normAutofit/>
          </a:bodyPr>
          <a:lstStyle/>
          <a:p>
            <a:pPr algn="ctr"/>
            <a:r>
              <a:rPr lang="sl-SI" sz="3800" b="1" dirty="0"/>
              <a:t>Varnost mobilnih naprav</a:t>
            </a:r>
            <a:endParaRPr lang="sl-SI" sz="3800" dirty="0"/>
          </a:p>
        </p:txBody>
      </p:sp>
    </p:spTree>
    <p:extLst>
      <p:ext uri="{BB962C8B-B14F-4D97-AF65-F5344CB8AC3E}">
        <p14:creationId xmlns:p14="http://schemas.microsoft.com/office/powerpoint/2010/main" val="127846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PROBLEMA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400" dirty="0"/>
              <a:t>Zlonamerna programska oprema, sumljive aplikacije</a:t>
            </a:r>
          </a:p>
          <a:p>
            <a:r>
              <a:rPr lang="sl-SI" sz="2400" dirty="0"/>
              <a:t>Konstantna povezava z internetom</a:t>
            </a:r>
          </a:p>
          <a:p>
            <a:r>
              <a:rPr lang="sl-SI" sz="2400" dirty="0"/>
              <a:t>Podobne grožnje kot na računalniku</a:t>
            </a:r>
          </a:p>
          <a:p>
            <a:r>
              <a:rPr lang="sl-SI" sz="2400" dirty="0"/>
              <a:t>Facebook sporočila, </a:t>
            </a:r>
            <a:r>
              <a:rPr lang="sl-SI" sz="2400" dirty="0" err="1"/>
              <a:t>Twitter</a:t>
            </a:r>
            <a:r>
              <a:rPr lang="sl-SI" sz="2400" dirty="0"/>
              <a:t>, sms sporočila, e-pošta – vsebujejo povezave do strani, katerih primarni namen je nalaganje zlonamerne programske opreme</a:t>
            </a:r>
          </a:p>
          <a:p>
            <a:r>
              <a:rPr lang="sl-SI" sz="2400" dirty="0"/>
              <a:t>S prenosom opreme vsiljivec dobi administratorske pravice mobilne naprave</a:t>
            </a:r>
          </a:p>
        </p:txBody>
      </p:sp>
    </p:spTree>
    <p:extLst>
      <p:ext uri="{BB962C8B-B14F-4D97-AF65-F5344CB8AC3E}">
        <p14:creationId xmlns:p14="http://schemas.microsoft.com/office/powerpoint/2010/main" val="378533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Prevencija: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87680" y="2180496"/>
            <a:ext cx="11029615" cy="3678303"/>
          </a:xfrm>
        </p:spPr>
        <p:txBody>
          <a:bodyPr>
            <a:normAutofit/>
          </a:bodyPr>
          <a:lstStyle/>
          <a:p>
            <a:r>
              <a:rPr lang="sl-SI" sz="2800" dirty="0" err="1"/>
              <a:t>Antivirusni</a:t>
            </a:r>
            <a:r>
              <a:rPr lang="sl-SI" sz="2800" dirty="0"/>
              <a:t> programi (velik delež mobilnih naprav nezaščiten).</a:t>
            </a:r>
          </a:p>
          <a:p>
            <a:r>
              <a:rPr lang="sl-SI" sz="2800" dirty="0"/>
              <a:t>Stalno posodabljanje programov.</a:t>
            </a:r>
          </a:p>
          <a:p>
            <a:r>
              <a:rPr lang="sl-SI" sz="2800" dirty="0"/>
              <a:t>Geslo za dostop do telefona.</a:t>
            </a:r>
          </a:p>
          <a:p>
            <a:r>
              <a:rPr lang="sl-SI" sz="2800" dirty="0"/>
              <a:t>Preverjanje legitimnosti aplikacije pred nalaganjem.</a:t>
            </a:r>
          </a:p>
          <a:p>
            <a:r>
              <a:rPr lang="sl-SI" sz="2800" dirty="0"/>
              <a:t>Pazljivost pri povezovanju z neznanimi </a:t>
            </a:r>
            <a:r>
              <a:rPr lang="sl-SI" sz="2800" dirty="0" err="1"/>
              <a:t>WiFi</a:t>
            </a:r>
            <a:r>
              <a:rPr lang="sl-SI" sz="2800" dirty="0"/>
              <a:t>-ju.</a:t>
            </a:r>
          </a:p>
          <a:p>
            <a:pPr lvl="0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1979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30" y="872835"/>
            <a:ext cx="11257252" cy="5652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572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554" y="283629"/>
            <a:ext cx="2867673" cy="1695637"/>
          </a:xfrm>
          <a:prstGeom prst="rect">
            <a:avLst/>
          </a:prstGeom>
        </p:spPr>
      </p:pic>
      <p:pic>
        <p:nvPicPr>
          <p:cNvPr id="3" name="Slika 2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74" y="5674880"/>
            <a:ext cx="2172458" cy="892003"/>
          </a:xfrm>
          <a:prstGeom prst="rect">
            <a:avLst/>
          </a:prstGeom>
        </p:spPr>
      </p:pic>
      <p:pic>
        <p:nvPicPr>
          <p:cNvPr id="4" name="Slika 3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4730096" y="5667390"/>
            <a:ext cx="2257206" cy="9069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Slika 4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0167" y="5920775"/>
            <a:ext cx="2426448" cy="400212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98794" y="526224"/>
            <a:ext cx="7887031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l-S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dirty="0"/>
          </a:p>
          <a:p>
            <a:r>
              <a:rPr lang="sl-SI" sz="3200" b="1" dirty="0"/>
              <a:t>PSIVIM</a:t>
            </a:r>
          </a:p>
          <a:p>
            <a:r>
              <a:rPr lang="sl-SI" sz="2000" dirty="0"/>
              <a:t>Priporočilni sistem za informacijsko-varnostno izobraževanje mladostnikov</a:t>
            </a:r>
          </a:p>
          <a:p>
            <a:endParaRPr lang="sl-SI" dirty="0"/>
          </a:p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dirty="0"/>
              <a:t>Nika Berčič		dr. Igor Bernik</a:t>
            </a:r>
          </a:p>
          <a:p>
            <a:r>
              <a:rPr lang="sl-SI" dirty="0"/>
              <a:t>Domen Hribar		dr. Blaž Markelj</a:t>
            </a:r>
          </a:p>
          <a:p>
            <a:r>
              <a:rPr lang="sl-SI" dirty="0"/>
              <a:t>Lara Klemenc		dr. Simon Vrhovec</a:t>
            </a:r>
          </a:p>
          <a:p>
            <a:r>
              <a:rPr lang="sl-SI" dirty="0" err="1"/>
              <a:t>Enja</a:t>
            </a:r>
            <a:r>
              <a:rPr lang="sl-SI" dirty="0"/>
              <a:t> Kokalj		dr. Uroš Ocepek</a:t>
            </a:r>
          </a:p>
          <a:p>
            <a:r>
              <a:rPr lang="sl-SI" dirty="0"/>
              <a:t>Iza Kokoravec</a:t>
            </a:r>
          </a:p>
          <a:p>
            <a:r>
              <a:rPr lang="sl-SI" dirty="0"/>
              <a:t>Suzana Kužnik</a:t>
            </a:r>
          </a:p>
          <a:p>
            <a:r>
              <a:rPr lang="sl-SI" dirty="0"/>
              <a:t>Ida Majerle</a:t>
            </a:r>
          </a:p>
          <a:p>
            <a:r>
              <a:rPr lang="sl-SI" dirty="0"/>
              <a:t>Aleš Ravnikar</a:t>
            </a:r>
          </a:p>
          <a:p>
            <a:r>
              <a:rPr lang="sl-SI" dirty="0"/>
              <a:t>David Sluga</a:t>
            </a:r>
          </a:p>
          <a:p>
            <a:r>
              <a:rPr lang="sl-SI" dirty="0"/>
              <a:t>Sara Tomše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1194D8F-F8A7-43D3-8F7D-9A4C946798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696" y="2286000"/>
            <a:ext cx="20320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930820"/>
      </p:ext>
    </p:extLst>
  </p:cSld>
  <p:clrMapOvr>
    <a:masterClrMapping/>
  </p:clrMapOvr>
</p:sld>
</file>

<file path=ppt/theme/theme1.xml><?xml version="1.0" encoding="utf-8"?>
<a:theme xmlns:a="http://schemas.openxmlformats.org/drawingml/2006/main" name="Deljen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TM03457464[[fn=Deljeno]]</Template>
  <TotalTime>24</TotalTime>
  <Words>103</Words>
  <Application>Microsoft Office PowerPoint</Application>
  <PresentationFormat>Širokozaslonsko</PresentationFormat>
  <Paragraphs>29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Gill Sans MT</vt:lpstr>
      <vt:lpstr>Wingdings 2</vt:lpstr>
      <vt:lpstr>Deljeno</vt:lpstr>
      <vt:lpstr>Varnost mobilnih naprav</vt:lpstr>
      <vt:lpstr>OPIS PROBLEMA</vt:lpstr>
      <vt:lpstr>Prevencija: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Prepoznavanje vsiljenih, sumljivih in škodljivih elektronskih sporočil</dc:title>
  <dc:creator>Nika Berčič</dc:creator>
  <cp:lastModifiedBy>Lara Klemenc</cp:lastModifiedBy>
  <cp:revision>9</cp:revision>
  <dcterms:created xsi:type="dcterms:W3CDTF">2017-09-16T14:23:25Z</dcterms:created>
  <dcterms:modified xsi:type="dcterms:W3CDTF">2017-09-24T12:19:52Z</dcterms:modified>
</cp:coreProperties>
</file>