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646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383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43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0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01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37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110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203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78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69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45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05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05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66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054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50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9BFD-3FD6-4018-8E51-A75D69640834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2A01-1B7D-4738-869F-5743AF2499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621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b="1" smtClean="0">
                <a:solidFill>
                  <a:schemeClr val="tx2"/>
                </a:solidFill>
              </a:rPr>
              <a:t>RAZUMEVANJE</a:t>
            </a:r>
            <a:r>
              <a:rPr lang="sl-SI" b="1" dirty="0" smtClean="0">
                <a:solidFill>
                  <a:schemeClr val="tx2"/>
                </a:solidFill>
              </a:rPr>
              <a:t>, UPORABA IN UPRAVLJANJE VARNIH GESEL</a:t>
            </a:r>
            <a:endParaRPr lang="sl-SI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2114" y="3967582"/>
            <a:ext cx="6535829" cy="26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6"/>
                </a:solidFill>
              </a:rPr>
              <a:t>OPIS PROBLEMA</a:t>
            </a:r>
            <a:endParaRPr lang="sl-SI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Močno geslo je pomembno, saj je po navadi zadnja obramba pred direktnim vpogledom v naše podatke, delo ter življenje. Zato je potrebno pri njihovi uporabi in upravljanju upoštevati naslednje smernice, da ostanemo čim bolj varni.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2073" y="3689439"/>
            <a:ext cx="4464676" cy="297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66" y="-83983"/>
            <a:ext cx="2519966" cy="255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7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378869"/>
            <a:ext cx="9905998" cy="1478570"/>
          </a:xfrm>
        </p:spPr>
        <p:txBody>
          <a:bodyPr/>
          <a:lstStyle/>
          <a:p>
            <a:r>
              <a:rPr lang="sl-SI" b="1" dirty="0" smtClean="0">
                <a:solidFill>
                  <a:schemeClr val="accent6"/>
                </a:solidFill>
              </a:rPr>
              <a:t>SMERNICE</a:t>
            </a:r>
            <a:endParaRPr lang="sl-SI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31301"/>
            <a:ext cx="9905999" cy="3541714"/>
          </a:xfrm>
        </p:spPr>
        <p:txBody>
          <a:bodyPr>
            <a:normAutofit lnSpcReduction="10000"/>
          </a:bodyPr>
          <a:lstStyle/>
          <a:p>
            <a:pPr lvl="0"/>
            <a:r>
              <a:rPr lang="sl-SI" u="none" strike="noStrike" dirty="0" smtClean="0">
                <a:effectLst/>
              </a:rPr>
              <a:t>geslo naj ne bo uporabljeno za več spletnih strani oz. računov, ki razpolagajo z občutljivimi podatki, še posebej to velja za e-pošto;</a:t>
            </a:r>
          </a:p>
          <a:p>
            <a:pPr lvl="0"/>
            <a:endParaRPr lang="sl-SI" u="none" strike="noStrike" dirty="0" smtClean="0">
              <a:effectLst/>
            </a:endParaRPr>
          </a:p>
          <a:p>
            <a:pPr lvl="0"/>
            <a:r>
              <a:rPr lang="sl-SI" u="none" strike="noStrike" dirty="0" smtClean="0">
                <a:effectLst/>
              </a:rPr>
              <a:t>gesla naj se redno menjujejo, še posebej za račune z občutljivo vsebino;</a:t>
            </a:r>
          </a:p>
          <a:p>
            <a:pPr lvl="0"/>
            <a:endParaRPr lang="sl-SI" u="none" strike="noStrike" dirty="0" smtClean="0">
              <a:effectLst/>
            </a:endParaRPr>
          </a:p>
          <a:p>
            <a:pPr lvl="0"/>
            <a:r>
              <a:rPr lang="sl-SI" u="none" strike="noStrike" dirty="0" smtClean="0">
                <a:effectLst/>
              </a:rPr>
              <a:t>seznam gesel naj ne bo prosto viden oz. v bližini naprave, seznam pa je lahko tudi zašifriran; </a:t>
            </a:r>
          </a:p>
          <a:p>
            <a:pPr lvl="0"/>
            <a:endParaRPr lang="sl-SI" u="none" strike="noStrike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358" y="4595335"/>
            <a:ext cx="4514045" cy="226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" b="66578"/>
          <a:stretch/>
        </p:blipFill>
        <p:spPr>
          <a:xfrm>
            <a:off x="3632391" y="526555"/>
            <a:ext cx="2943359" cy="9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34357" r="2525" b="34717"/>
          <a:stretch/>
        </p:blipFill>
        <p:spPr>
          <a:xfrm>
            <a:off x="6722772" y="648529"/>
            <a:ext cx="2343955" cy="725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67201"/>
          <a:stretch/>
        </p:blipFill>
        <p:spPr>
          <a:xfrm>
            <a:off x="9066727" y="648529"/>
            <a:ext cx="2431019" cy="7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1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170" y="2571459"/>
            <a:ext cx="9905999" cy="3541714"/>
          </a:xfrm>
        </p:spPr>
        <p:txBody>
          <a:bodyPr/>
          <a:lstStyle/>
          <a:p>
            <a:pPr lvl="0"/>
            <a:r>
              <a:rPr lang="sl-SI" u="none" strike="noStrike" dirty="0" smtClean="0">
                <a:effectLst/>
              </a:rPr>
              <a:t>v kolikor je to mogoče je najboljše uporabiti </a:t>
            </a:r>
            <a:r>
              <a:rPr lang="sl-SI" b="1" u="none" strike="noStrik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</a:t>
            </a:r>
            <a:r>
              <a:rPr lang="sl-SI" b="1" u="none" strike="noStrik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-faktorsko avtorizacijo </a:t>
            </a:r>
            <a:r>
              <a:rPr lang="sl-SI" u="none" strike="noStrike" dirty="0" smtClean="0">
                <a:effectLst/>
              </a:rPr>
              <a:t>(geslo + digitalno potrdilo, geslo + mobilni telefon na katerega je poslana dodatna koda, katero se nato vpiše poleg gesla itd.);</a:t>
            </a:r>
          </a:p>
          <a:p>
            <a:pPr lvl="0"/>
            <a:endParaRPr lang="sl-SI" u="none" strike="noStrike" dirty="0" smtClean="0">
              <a:effectLst/>
            </a:endParaRPr>
          </a:p>
          <a:p>
            <a:pPr lvl="0"/>
            <a:r>
              <a:rPr lang="sl-SI" u="none" strike="noStrike" dirty="0" smtClean="0">
                <a:effectLst/>
              </a:rPr>
              <a:t>uporabniki lahko za bolj varno in preprostejše upravljanje z gesli uporabljajo tako imenovani “</a:t>
            </a:r>
            <a:r>
              <a:rPr lang="sl-SI" u="none" strike="noStrike" dirty="0" err="1" smtClean="0">
                <a:effectLst/>
              </a:rPr>
              <a:t>password</a:t>
            </a:r>
            <a:r>
              <a:rPr lang="sl-SI" u="none" strike="noStrike" dirty="0" smtClean="0">
                <a:effectLst/>
              </a:rPr>
              <a:t> manager”, to je program, ki ureja in šifrira gesla namesto uporabnika (npr. </a:t>
            </a:r>
            <a:r>
              <a:rPr lang="sl-SI" u="none" strike="noStrike" dirty="0" err="1" smtClean="0">
                <a:effectLst/>
              </a:rPr>
              <a:t>LastPass</a:t>
            </a:r>
            <a:r>
              <a:rPr lang="sl-SI" u="none" strike="noStrike" dirty="0" smtClean="0">
                <a:effectLst/>
              </a:rPr>
              <a:t>, </a:t>
            </a:r>
            <a:r>
              <a:rPr lang="sl-SI" u="none" strike="noStrike" dirty="0" err="1" smtClean="0">
                <a:effectLst/>
              </a:rPr>
              <a:t>DashLane</a:t>
            </a:r>
            <a:r>
              <a:rPr lang="sl-SI" u="none" strike="noStrike" dirty="0" smtClean="0">
                <a:effectLst/>
              </a:rPr>
              <a:t>, 1Password itd.)</a:t>
            </a:r>
          </a:p>
          <a:p>
            <a:endParaRPr lang="sl-S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27" y="437748"/>
            <a:ext cx="5478083" cy="192747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341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6"/>
                </a:solidFill>
              </a:rPr>
              <a:t>ODZIV</a:t>
            </a:r>
            <a:endParaRPr lang="sl-SI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50241"/>
            <a:ext cx="9905999" cy="3541714"/>
          </a:xfrm>
        </p:spPr>
        <p:txBody>
          <a:bodyPr/>
          <a:lstStyle/>
          <a:p>
            <a:r>
              <a:rPr lang="sl-SI" dirty="0"/>
              <a:t>V primeru, da geslo izgubimo, lahko le tega pridobimo tako, da sledimo navodilom na spletni strani računa katerega geslo smo izgubili. Postopek in način pridobitve izgubljenega gesla po navadi postavimo ko se registriramo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/>
              <a:t>V kolikor zgornjih predlogov še ne upoštevate jih začnite čim prej.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7880" y="4636322"/>
            <a:ext cx="2833822" cy="198735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17" y="4453699"/>
            <a:ext cx="3250227" cy="235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1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0" descr="fakulteta-za-varnostne-vede-fvv-ljubljana.jpg">
            <a:extLst>
              <a:ext uri="{FF2B5EF4-FFF2-40B4-BE49-F238E27FC236}">
                <a16:creationId xmlns:a16="http://schemas.microsoft.com/office/drawing/2014/main" xmlns="" id="{03CECA2D-4B7A-4560-89A0-D4E26F70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739" y="373226"/>
            <a:ext cx="2867673" cy="1695637"/>
          </a:xfrm>
          <a:prstGeom prst="rect">
            <a:avLst/>
          </a:prstGeom>
        </p:spPr>
      </p:pic>
      <p:pic>
        <p:nvPicPr>
          <p:cNvPr id="3" name="Slika 9" descr="skladi.png">
            <a:extLst>
              <a:ext uri="{FF2B5EF4-FFF2-40B4-BE49-F238E27FC236}">
                <a16:creationId xmlns:a16="http://schemas.microsoft.com/office/drawing/2014/main" xmlns="" id="{672C4B3A-7C8F-4A78-8CF2-0DE6FDC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9" y="5764477"/>
            <a:ext cx="2172458" cy="892003"/>
          </a:xfrm>
          <a:prstGeom prst="rect">
            <a:avLst/>
          </a:prstGeom>
        </p:spPr>
      </p:pic>
      <p:pic>
        <p:nvPicPr>
          <p:cNvPr id="4" name="Slika 11" descr="Logo_EKP_socialni_sklad_SLO_slogan.jpg">
            <a:extLst>
              <a:ext uri="{FF2B5EF4-FFF2-40B4-BE49-F238E27FC236}">
                <a16:creationId xmlns:a16="http://schemas.microsoft.com/office/drawing/2014/main" xmlns="" id="{235241AD-6B4F-478F-87BD-D473F4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 t="15772" r="7115" b="20575"/>
          <a:stretch/>
        </p:blipFill>
        <p:spPr bwMode="auto">
          <a:xfrm>
            <a:off x="4853281" y="5756987"/>
            <a:ext cx="2257206" cy="9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12" descr="MIZS_slo.jpg">
            <a:extLst>
              <a:ext uri="{FF2B5EF4-FFF2-40B4-BE49-F238E27FC236}">
                <a16:creationId xmlns:a16="http://schemas.microsoft.com/office/drawing/2014/main" xmlns="" id="{33A7E261-81B1-46AB-82DB-0A7842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352" y="6010372"/>
            <a:ext cx="2426448" cy="400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AECEA3-2E2F-4E6A-91C1-FA098FC47B67}"/>
              </a:ext>
            </a:extLst>
          </p:cNvPr>
          <p:cNvSpPr txBox="1"/>
          <p:nvPr/>
        </p:nvSpPr>
        <p:spPr>
          <a:xfrm>
            <a:off x="909765" y="667337"/>
            <a:ext cx="788703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Študentski inovativni projekti za družbeno korist 2016 – 2018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3200" b="1" dirty="0">
                <a:solidFill>
                  <a:prstClr val="black"/>
                </a:solidFill>
                <a:latin typeface="Calibri" panose="020F0502020204030204"/>
              </a:rPr>
              <a:t>PSIVIM</a:t>
            </a:r>
          </a:p>
          <a:p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Priporočilni sistem za informacijsko-varnostno izobraževanje mladostnikov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Študenti			Mentorji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Nika Berčič		dr. Igor Bernik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Domen Hribar		dr. Blaž Markelj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Lara Klemenc		dr. Simon Vrhovec</a:t>
            </a:r>
          </a:p>
          <a:p>
            <a:r>
              <a:rPr lang="sl-SI" dirty="0" err="1">
                <a:solidFill>
                  <a:prstClr val="black"/>
                </a:solidFill>
                <a:latin typeface="Calibri" panose="020F0502020204030204"/>
              </a:rPr>
              <a:t>Enja</a:t>
            </a:r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 Kokalj		dr. Uroš Ocepek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Iza Kokoravec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Suzana Kužnik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Ida Majerle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Aleš Ravnikar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David Sluga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Sara Tomše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796" y="2219256"/>
            <a:ext cx="3046819" cy="1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8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62</TotalTime>
  <Words>251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Tw Cen MT</vt:lpstr>
      <vt:lpstr>Circuit</vt:lpstr>
      <vt:lpstr>RAZUMEVANJE, UPORABA IN UPRAVLJANJE VARNIH GESEL</vt:lpstr>
      <vt:lpstr>OPIS PROBLEMA</vt:lpstr>
      <vt:lpstr>SMERNICE</vt:lpstr>
      <vt:lpstr>PowerPoint Presentation</vt:lpstr>
      <vt:lpstr>ODZIV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RAZUMEVANJE, UPORABA IN UPRAVLJANJE VARNIH GESEL</dc:title>
  <dc:creator>domen</dc:creator>
  <cp:lastModifiedBy>Iza Kokoravec</cp:lastModifiedBy>
  <cp:revision>11</cp:revision>
  <dcterms:created xsi:type="dcterms:W3CDTF">2017-09-12T17:24:48Z</dcterms:created>
  <dcterms:modified xsi:type="dcterms:W3CDTF">2017-09-24T11:52:47Z</dcterms:modified>
</cp:coreProperties>
</file>