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2"/>
  </p:normalViewPr>
  <p:slideViewPr>
    <p:cSldViewPr snapToGrid="0" snapToObjects="1">
      <p:cViewPr varScale="1">
        <p:scale>
          <a:sx n="81" d="100"/>
          <a:sy n="81" d="100"/>
        </p:scale>
        <p:origin x="72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Pravilna</a:t>
            </a:r>
            <a:r>
              <a:rPr lang="en-US" dirty="0" smtClean="0"/>
              <a:t> </a:t>
            </a:r>
            <a:r>
              <a:rPr lang="en-US" dirty="0" err="1" smtClean="0"/>
              <a:t>raba</a:t>
            </a:r>
            <a:r>
              <a:rPr lang="en-US" dirty="0" smtClean="0"/>
              <a:t> </a:t>
            </a:r>
            <a:r>
              <a:rPr lang="en-US" dirty="0" err="1" smtClean="0"/>
              <a:t>informacijsko-varnostnih</a:t>
            </a:r>
            <a:r>
              <a:rPr lang="en-US" dirty="0" smtClean="0"/>
              <a:t> </a:t>
            </a:r>
            <a:r>
              <a:rPr lang="en-US" dirty="0" err="1" smtClean="0"/>
              <a:t>orodij</a:t>
            </a:r>
            <a:r>
              <a:rPr lang="en-US" dirty="0" smtClean="0"/>
              <a:t> in </a:t>
            </a:r>
            <a:r>
              <a:rPr lang="en-US" dirty="0" err="1" smtClean="0"/>
              <a:t>naprav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76" y="3453496"/>
            <a:ext cx="3035300" cy="31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KAKŠNE SO NAJOSNOVNEJŠE GROŽNJE?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 err="1" smtClean="0"/>
              <a:t>Uporaba</a:t>
            </a:r>
            <a:r>
              <a:rPr lang="en-US" dirty="0" smtClean="0"/>
              <a:t> </a:t>
            </a:r>
            <a:r>
              <a:rPr lang="en-US" dirty="0" err="1" smtClean="0"/>
              <a:t>piratskih</a:t>
            </a:r>
            <a:r>
              <a:rPr lang="en-US" dirty="0" smtClean="0"/>
              <a:t> </a:t>
            </a:r>
            <a:r>
              <a:rPr lang="en-US" dirty="0" err="1" smtClean="0"/>
              <a:t>kopij</a:t>
            </a:r>
            <a:r>
              <a:rPr lang="en-US" dirty="0" smtClean="0"/>
              <a:t> </a:t>
            </a:r>
            <a:r>
              <a:rPr lang="en-US" dirty="0" err="1" smtClean="0"/>
              <a:t>programske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;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poraba</a:t>
            </a:r>
            <a:r>
              <a:rPr lang="en-US" dirty="0" smtClean="0"/>
              <a:t> USB </a:t>
            </a:r>
            <a:r>
              <a:rPr lang="en-US" dirty="0" err="1" smtClean="0"/>
              <a:t>ključkov</a:t>
            </a:r>
            <a:r>
              <a:rPr lang="en-US" dirty="0" smtClean="0"/>
              <a:t>, </a:t>
            </a:r>
            <a:r>
              <a:rPr lang="en-US" dirty="0" err="1" smtClean="0"/>
              <a:t>če</a:t>
            </a:r>
            <a:r>
              <a:rPr lang="en-US" dirty="0" smtClean="0"/>
              <a:t> ne </a:t>
            </a:r>
            <a:r>
              <a:rPr lang="en-US" dirty="0" err="1" smtClean="0"/>
              <a:t>vemo</a:t>
            </a:r>
            <a:r>
              <a:rPr lang="en-US" dirty="0" smtClean="0"/>
              <a:t> </a:t>
            </a:r>
            <a:r>
              <a:rPr lang="en-US" dirty="0" err="1" smtClean="0"/>
              <a:t>točno</a:t>
            </a:r>
            <a:r>
              <a:rPr lang="en-US" dirty="0" smtClean="0"/>
              <a:t> </a:t>
            </a:r>
            <a:r>
              <a:rPr lang="en-US" dirty="0" err="1" smtClean="0"/>
              <a:t>čigav</a:t>
            </a:r>
            <a:r>
              <a:rPr lang="en-US" dirty="0" smtClean="0"/>
              <a:t> je in </a:t>
            </a:r>
            <a:r>
              <a:rPr lang="en-US" dirty="0" err="1" smtClean="0"/>
              <a:t>kateri</a:t>
            </a:r>
            <a:r>
              <a:rPr lang="en-US" dirty="0" smtClean="0"/>
              <a:t> </a:t>
            </a:r>
            <a:r>
              <a:rPr lang="en-US" dirty="0" err="1" smtClean="0"/>
              <a:t>podatki</a:t>
            </a:r>
            <a:r>
              <a:rPr lang="en-US" dirty="0" smtClean="0"/>
              <a:t> so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njemu</a:t>
            </a:r>
            <a:r>
              <a:rPr lang="en-US" dirty="0" smtClean="0"/>
              <a:t>;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irusi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preprečimo</a:t>
            </a:r>
            <a:r>
              <a:rPr lang="en-US" dirty="0" smtClean="0"/>
              <a:t> z </a:t>
            </a:r>
            <a:r>
              <a:rPr lang="en-US" dirty="0" err="1" smtClean="0"/>
              <a:t>uporabo</a:t>
            </a:r>
            <a:r>
              <a:rPr lang="en-US" dirty="0" smtClean="0"/>
              <a:t> </a:t>
            </a:r>
            <a:r>
              <a:rPr lang="en-US" dirty="0" err="1" smtClean="0"/>
              <a:t>antivirusnih</a:t>
            </a:r>
            <a:r>
              <a:rPr lang="en-US" dirty="0" smtClean="0"/>
              <a:t> </a:t>
            </a:r>
            <a:r>
              <a:rPr lang="en-US" dirty="0" err="1" smtClean="0"/>
              <a:t>programov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9" y="4622351"/>
            <a:ext cx="2527300" cy="172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73598"/>
            <a:ext cx="2794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55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Nepoznanih</a:t>
            </a:r>
            <a:r>
              <a:rPr lang="en-US" dirty="0" smtClean="0"/>
              <a:t> </a:t>
            </a:r>
            <a:r>
              <a:rPr lang="en-US" dirty="0" err="1" smtClean="0"/>
              <a:t>naprav</a:t>
            </a:r>
            <a:r>
              <a:rPr lang="en-US" dirty="0" smtClean="0"/>
              <a:t> ne </a:t>
            </a:r>
            <a:r>
              <a:rPr lang="en-US" dirty="0" err="1" smtClean="0"/>
              <a:t>priključujemo</a:t>
            </a:r>
            <a:r>
              <a:rPr lang="en-US" dirty="0" smtClean="0"/>
              <a:t> v </a:t>
            </a:r>
            <a:r>
              <a:rPr lang="en-US" dirty="0" err="1" smtClean="0"/>
              <a:t>računalnike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poraba</a:t>
            </a:r>
            <a:r>
              <a:rPr lang="en-US" dirty="0" smtClean="0"/>
              <a:t> </a:t>
            </a:r>
            <a:r>
              <a:rPr lang="en-US" dirty="0" err="1" smtClean="0"/>
              <a:t>varnostnih</a:t>
            </a:r>
            <a:r>
              <a:rPr lang="en-US" dirty="0" smtClean="0"/>
              <a:t> </a:t>
            </a:r>
            <a:r>
              <a:rPr lang="en-US" dirty="0" err="1" smtClean="0"/>
              <a:t>gesel</a:t>
            </a:r>
            <a:r>
              <a:rPr lang="en-US" dirty="0" smtClean="0"/>
              <a:t>, </a:t>
            </a:r>
            <a:r>
              <a:rPr lang="en-US" dirty="0" err="1" smtClean="0"/>
              <a:t>identifikacij</a:t>
            </a:r>
            <a:r>
              <a:rPr lang="en-US" dirty="0" smtClean="0"/>
              <a:t> s </a:t>
            </a:r>
            <a:r>
              <a:rPr lang="en-US" dirty="0" err="1" smtClean="0"/>
              <a:t>pomočjo</a:t>
            </a:r>
            <a:r>
              <a:rPr lang="en-US" dirty="0" smtClean="0"/>
              <a:t> </a:t>
            </a:r>
            <a:r>
              <a:rPr lang="en-US" dirty="0" err="1" smtClean="0"/>
              <a:t>prstnega</a:t>
            </a:r>
            <a:r>
              <a:rPr lang="en-US" dirty="0" smtClean="0"/>
              <a:t> </a:t>
            </a:r>
            <a:r>
              <a:rPr lang="en-US" dirty="0" err="1" smtClean="0"/>
              <a:t>odtisa</a:t>
            </a:r>
            <a:r>
              <a:rPr lang="en-US" dirty="0" smtClean="0"/>
              <a:t>, </a:t>
            </a:r>
            <a:r>
              <a:rPr lang="en-US" dirty="0" err="1" smtClean="0"/>
              <a:t>obraza</a:t>
            </a:r>
            <a:r>
              <a:rPr lang="en-US" dirty="0" smtClean="0"/>
              <a:t>;</a:t>
            </a:r>
          </a:p>
          <a:p>
            <a:r>
              <a:rPr lang="en-US" dirty="0" smtClean="0"/>
              <a:t>USB </a:t>
            </a:r>
            <a:r>
              <a:rPr lang="en-US" dirty="0" err="1" smtClean="0"/>
              <a:t>ključkov</a:t>
            </a:r>
            <a:r>
              <a:rPr lang="en-US" dirty="0" smtClean="0"/>
              <a:t> ne </a:t>
            </a:r>
            <a:r>
              <a:rPr lang="en-US" dirty="0" err="1" smtClean="0"/>
              <a:t>uporabljamo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večih</a:t>
            </a:r>
            <a:r>
              <a:rPr lang="en-US" dirty="0" smtClean="0"/>
              <a:t> </a:t>
            </a:r>
            <a:r>
              <a:rPr lang="en-US" dirty="0" err="1" smtClean="0"/>
              <a:t>računalnikih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pride do </a:t>
            </a:r>
            <a:r>
              <a:rPr lang="en-US" dirty="0" err="1" smtClean="0"/>
              <a:t>okužbe</a:t>
            </a:r>
            <a:r>
              <a:rPr lang="en-US" dirty="0" smtClean="0"/>
              <a:t>;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aprave</a:t>
            </a:r>
            <a:r>
              <a:rPr lang="en-US" dirty="0" smtClean="0"/>
              <a:t> ne </a:t>
            </a:r>
            <a:r>
              <a:rPr lang="en-US" dirty="0" err="1" smtClean="0"/>
              <a:t>kupujemo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tretjerazrednih</a:t>
            </a:r>
            <a:r>
              <a:rPr lang="en-US" dirty="0" smtClean="0"/>
              <a:t> </a:t>
            </a:r>
            <a:r>
              <a:rPr lang="en-US" dirty="0" err="1" smtClean="0"/>
              <a:t>prodajalcih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nameščeno</a:t>
            </a:r>
            <a:r>
              <a:rPr lang="en-US" dirty="0" smtClean="0"/>
              <a:t> </a:t>
            </a:r>
            <a:r>
              <a:rPr lang="en-US" dirty="0" err="1" smtClean="0"/>
              <a:t>zlonamerno</a:t>
            </a:r>
            <a:r>
              <a:rPr lang="en-US" dirty="0" smtClean="0"/>
              <a:t> </a:t>
            </a:r>
            <a:r>
              <a:rPr lang="en-US" dirty="0" err="1" smtClean="0"/>
              <a:t>programsko</a:t>
            </a:r>
            <a:r>
              <a:rPr lang="en-US" dirty="0" smtClean="0"/>
              <a:t> </a:t>
            </a:r>
            <a:r>
              <a:rPr lang="en-US" dirty="0" err="1" smtClean="0"/>
              <a:t>opremo</a:t>
            </a:r>
            <a:r>
              <a:rPr lang="en-US" dirty="0" smtClean="0"/>
              <a:t>;</a:t>
            </a:r>
          </a:p>
          <a:p>
            <a:r>
              <a:rPr lang="en-US" dirty="0" smtClean="0"/>
              <a:t>REDNE POSODBITVE PROGRAMSKE OPREME!...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ščitijo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varnostnimi</a:t>
            </a:r>
            <a:r>
              <a:rPr lang="en-US" dirty="0" smtClean="0"/>
              <a:t> </a:t>
            </a:r>
            <a:r>
              <a:rPr lang="en-US" dirty="0" err="1" smtClean="0"/>
              <a:t>grožnjami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5" y="5027837"/>
            <a:ext cx="2535768" cy="152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2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ODZIV NA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 INCIDENTOM: </a:t>
            </a:r>
            <a:r>
              <a:rPr lang="en-US" dirty="0" err="1" smtClean="0"/>
              <a:t>onemogočimo</a:t>
            </a:r>
            <a:r>
              <a:rPr lang="en-US" dirty="0" smtClean="0"/>
              <a:t> </a:t>
            </a:r>
            <a:r>
              <a:rPr lang="en-US" dirty="0" err="1" smtClean="0"/>
              <a:t>avtomatsko</a:t>
            </a:r>
            <a:r>
              <a:rPr lang="en-US" dirty="0" smtClean="0"/>
              <a:t> </a:t>
            </a:r>
            <a:r>
              <a:rPr lang="en-US" dirty="0" err="1" smtClean="0"/>
              <a:t>branje</a:t>
            </a:r>
            <a:r>
              <a:rPr lang="en-US" dirty="0" smtClean="0"/>
              <a:t> USB </a:t>
            </a:r>
            <a:r>
              <a:rPr lang="en-US" dirty="0" err="1" smtClean="0"/>
              <a:t>ključkov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PO INCIDENTU: </a:t>
            </a:r>
            <a:r>
              <a:rPr lang="en-US" dirty="0" err="1" smtClean="0"/>
              <a:t>formatiranje</a:t>
            </a:r>
            <a:r>
              <a:rPr lang="en-US" dirty="0" smtClean="0"/>
              <a:t>, </a:t>
            </a:r>
            <a:r>
              <a:rPr lang="en-US" dirty="0" err="1" smtClean="0"/>
              <a:t>zagon</a:t>
            </a:r>
            <a:r>
              <a:rPr lang="en-US" dirty="0" smtClean="0"/>
              <a:t> </a:t>
            </a:r>
            <a:r>
              <a:rPr lang="en-US" dirty="0" err="1" smtClean="0"/>
              <a:t>antivirusnega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, </a:t>
            </a:r>
            <a:r>
              <a:rPr lang="en-US" dirty="0" err="1" smtClean="0"/>
              <a:t>lahko</a:t>
            </a:r>
            <a:r>
              <a:rPr lang="en-US" dirty="0" smtClean="0"/>
              <a:t> je </a:t>
            </a:r>
            <a:r>
              <a:rPr lang="en-US" dirty="0" err="1" smtClean="0"/>
              <a:t>trdi</a:t>
            </a:r>
            <a:r>
              <a:rPr lang="en-US" dirty="0" smtClean="0"/>
              <a:t> disk </a:t>
            </a:r>
            <a:r>
              <a:rPr lang="en-US" dirty="0" err="1" smtClean="0"/>
              <a:t>uničen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65" y="457200"/>
            <a:ext cx="2700867" cy="180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ot Equal 23"/>
          <p:cNvSpPr/>
          <p:nvPr/>
        </p:nvSpPr>
        <p:spPr>
          <a:xfrm>
            <a:off x="7045620" y="561229"/>
            <a:ext cx="3842787" cy="1534830"/>
          </a:xfrm>
          <a:prstGeom prst="mathNotEqual">
            <a:avLst/>
          </a:pr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651" y="77366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PRIMER: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33" y="2624665"/>
            <a:ext cx="2167467" cy="21674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399" flipH="1">
            <a:off x="1223169" y="2776691"/>
            <a:ext cx="1138106" cy="869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4318">
            <a:off x="2499119" y="2320407"/>
            <a:ext cx="779502" cy="76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663">
            <a:off x="2118853" y="4029745"/>
            <a:ext cx="694837" cy="530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036" y="4910834"/>
            <a:ext cx="300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 </a:t>
            </a:r>
            <a:r>
              <a:rPr lang="en-US" dirty="0" err="1" smtClean="0"/>
              <a:t>tleh</a:t>
            </a:r>
            <a:r>
              <a:rPr lang="en-US" dirty="0" smtClean="0"/>
              <a:t> </a:t>
            </a:r>
            <a:r>
              <a:rPr lang="en-US" dirty="0" err="1" smtClean="0"/>
              <a:t>najdemo</a:t>
            </a:r>
            <a:r>
              <a:rPr lang="en-US" dirty="0" smtClean="0"/>
              <a:t> USB </a:t>
            </a:r>
            <a:r>
              <a:rPr lang="en-US" dirty="0" err="1" smtClean="0"/>
              <a:t>ključek</a:t>
            </a:r>
            <a:r>
              <a:rPr lang="en-US" dirty="0" smtClean="0"/>
              <a:t>.</a:t>
            </a:r>
          </a:p>
          <a:p>
            <a:pPr algn="ctr"/>
            <a:r>
              <a:rPr lang="en-US" dirty="0" err="1" smtClean="0"/>
              <a:t>Kaj</a:t>
            </a:r>
            <a:r>
              <a:rPr lang="en-US" dirty="0" smtClean="0"/>
              <a:t> </a:t>
            </a:r>
            <a:r>
              <a:rPr lang="en-US" dirty="0" err="1" smtClean="0"/>
              <a:t>storiti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6033" y="3499881"/>
            <a:ext cx="323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POMISLI, DA JE USB KLJUČEK</a:t>
            </a:r>
          </a:p>
          <a:p>
            <a:pPr algn="ctr"/>
            <a:r>
              <a:rPr lang="en-US" b="1" dirty="0" smtClean="0"/>
              <a:t>LAHKO </a:t>
            </a:r>
            <a:r>
              <a:rPr lang="en-US" b="1" dirty="0" smtClean="0">
                <a:solidFill>
                  <a:schemeClr val="accent2"/>
                </a:solidFill>
              </a:rPr>
              <a:t>OKUŽEN</a:t>
            </a:r>
            <a:r>
              <a:rPr lang="en-US" b="1" dirty="0" smtClean="0"/>
              <a:t> Z: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7199" y="433333"/>
            <a:ext cx="409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Zakaj</a:t>
            </a:r>
            <a:r>
              <a:rPr lang="en-US" b="1" dirty="0" smtClean="0"/>
              <a:t> bi </a:t>
            </a:r>
            <a:r>
              <a:rPr lang="en-US" b="1" dirty="0" err="1" smtClean="0"/>
              <a:t>ga</a:t>
            </a:r>
            <a:r>
              <a:rPr lang="en-US" b="1" dirty="0" smtClean="0"/>
              <a:t> </a:t>
            </a:r>
            <a:r>
              <a:rPr lang="en-US" b="1" dirty="0" err="1" smtClean="0"/>
              <a:t>želeli</a:t>
            </a:r>
            <a:r>
              <a:rPr lang="en-US" b="1" dirty="0" smtClean="0"/>
              <a:t> </a:t>
            </a:r>
            <a:r>
              <a:rPr lang="en-US" b="1" dirty="0" err="1" smtClean="0"/>
              <a:t>priklopiti</a:t>
            </a:r>
            <a:r>
              <a:rPr lang="en-US" b="1" dirty="0" smtClean="0"/>
              <a:t> v </a:t>
            </a:r>
            <a:r>
              <a:rPr lang="en-US" b="1" dirty="0" err="1" smtClean="0"/>
              <a:t>računalnik</a:t>
            </a:r>
            <a:r>
              <a:rPr lang="en-US" b="1" dirty="0" smtClean="0"/>
              <a:t>?</a:t>
            </a:r>
          </a:p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0320" y="1430848"/>
            <a:ext cx="199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Preverimo</a:t>
            </a:r>
            <a:r>
              <a:rPr lang="en-US" dirty="0" smtClean="0"/>
              <a:t> </a:t>
            </a:r>
            <a:r>
              <a:rPr lang="en-US" dirty="0" err="1" smtClean="0"/>
              <a:t>čigav</a:t>
            </a:r>
            <a:r>
              <a:rPr lang="en-US" dirty="0" smtClean="0"/>
              <a:t> je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28264" y="186667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Radovednost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74738" y="1397633"/>
            <a:ext cx="163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Kraja</a:t>
            </a:r>
            <a:r>
              <a:rPr lang="en-US" dirty="0" smtClean="0"/>
              <a:t> </a:t>
            </a:r>
            <a:r>
              <a:rPr lang="en-US" dirty="0" err="1" smtClean="0"/>
              <a:t>podatkov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8656" y="2603535"/>
            <a:ext cx="634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TUJIH USB KLJUČKOV NE PRIKLJUČUJEMO V SVOJE NAPRAVE!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851379" y="811815"/>
            <a:ext cx="0" cy="1017095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08343" y="838965"/>
            <a:ext cx="644152" cy="481398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77199" y="873047"/>
            <a:ext cx="406400" cy="524586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50320" y="491083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VIRUSI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699986" y="4818501"/>
            <a:ext cx="3314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ZLONAMERNO PROGRAMSKO</a:t>
            </a:r>
          </a:p>
          <a:p>
            <a:pPr algn="ctr"/>
            <a:r>
              <a:rPr lang="en-US" b="1" dirty="0" smtClean="0"/>
              <a:t>OPREMO</a:t>
            </a:r>
          </a:p>
          <a:p>
            <a:pPr algn="ctr"/>
            <a:r>
              <a:rPr lang="en-US" dirty="0" smtClean="0"/>
              <a:t>(malware)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598007" y="4146212"/>
            <a:ext cx="920393" cy="67228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926798" y="4146212"/>
            <a:ext cx="773005" cy="6459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>
            <a:off x="3479801" y="3499881"/>
            <a:ext cx="2282033" cy="646331"/>
          </a:xfrm>
          <a:prstGeom prst="stripedRightArrow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45080" y="373226"/>
            <a:ext cx="11322453" cy="6290743"/>
            <a:chOff x="545080" y="373226"/>
            <a:chExt cx="11322453" cy="6290743"/>
          </a:xfrm>
        </p:grpSpPr>
        <p:pic>
          <p:nvPicPr>
            <p:cNvPr id="6" name="Slika 10" descr="fakulteta-za-varnostne-vede-fvv-ljubljana.jpg">
              <a:extLst>
                <a:ext uri="{FF2B5EF4-FFF2-40B4-BE49-F238E27FC236}">
                  <a16:creationId xmlns="" xmlns:a16="http://schemas.microsoft.com/office/drawing/2014/main" id="{03CECA2D-4B7A-4560-89A0-D4E26F709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9860" y="373226"/>
              <a:ext cx="2867673" cy="1695637"/>
            </a:xfrm>
            <a:prstGeom prst="rect">
              <a:avLst/>
            </a:prstGeom>
          </p:spPr>
        </p:pic>
        <p:pic>
          <p:nvPicPr>
            <p:cNvPr id="4" name="Slika 9" descr="skladi.png">
              <a:extLst>
                <a:ext uri="{FF2B5EF4-FFF2-40B4-BE49-F238E27FC236}">
                  <a16:creationId xmlns="" xmlns:a16="http://schemas.microsoft.com/office/drawing/2014/main" id="{672C4B3A-7C8F-4A78-8CF2-0DE6FDC0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080" y="5764477"/>
              <a:ext cx="2172458" cy="892003"/>
            </a:xfrm>
            <a:prstGeom prst="rect">
              <a:avLst/>
            </a:prstGeom>
          </p:spPr>
        </p:pic>
        <p:pic>
          <p:nvPicPr>
            <p:cNvPr id="5" name="Slika 11" descr="Logo_EKP_socialni_sklad_SLO_slogan.jpg">
              <a:extLst>
                <a:ext uri="{FF2B5EF4-FFF2-40B4-BE49-F238E27FC236}">
                  <a16:creationId xmlns="" xmlns:a16="http://schemas.microsoft.com/office/drawing/2014/main" id="{235241AD-6B4F-478F-87BD-D473F4B27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13" t="15772" r="7115" b="20575"/>
            <a:stretch/>
          </p:blipFill>
          <p:spPr bwMode="auto">
            <a:xfrm>
              <a:off x="4840402" y="5756987"/>
              <a:ext cx="2257206" cy="9069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Slika 12" descr="MIZS_slo.jpg">
              <a:extLst>
                <a:ext uri="{FF2B5EF4-FFF2-40B4-BE49-F238E27FC236}">
                  <a16:creationId xmlns="" xmlns:a16="http://schemas.microsoft.com/office/drawing/2014/main" id="{33A7E261-81B1-46AB-82DB-0A7842EA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0473" y="6010372"/>
              <a:ext cx="2426448" cy="4002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DAECEA3-2E2F-4E6A-91C1-FA098FC47B67}"/>
                </a:ext>
              </a:extLst>
            </p:cNvPr>
            <p:cNvSpPr txBox="1"/>
            <p:nvPr/>
          </p:nvSpPr>
          <p:spPr>
            <a:xfrm>
              <a:off x="809100" y="615821"/>
              <a:ext cx="8076185" cy="4647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/>
                <a:t>Študentski inovativni projekti za družbeno korist 2016 – 2018</a:t>
              </a:r>
            </a:p>
            <a:p>
              <a:endParaRPr lang="sl-SI" dirty="0"/>
            </a:p>
            <a:p>
              <a:r>
                <a:rPr lang="sl-SI" sz="3200" b="1" dirty="0"/>
                <a:t>PSIVIM</a:t>
              </a:r>
            </a:p>
            <a:p>
              <a:r>
                <a:rPr lang="sl-SI" sz="2000" dirty="0"/>
                <a:t>Priporočilni sistem za informacijsko-varnostno izobraževanje mladostnikov</a:t>
              </a:r>
            </a:p>
            <a:p>
              <a:endParaRPr lang="sl-SI" dirty="0"/>
            </a:p>
            <a:p>
              <a:r>
                <a:rPr lang="sl-SI" sz="1400" dirty="0"/>
                <a:t>Študenti			Mentorji</a:t>
              </a:r>
            </a:p>
            <a:p>
              <a:r>
                <a:rPr lang="sl-SI" dirty="0"/>
                <a:t>Nika Berčič		dr. Igor Bernik</a:t>
              </a:r>
            </a:p>
            <a:p>
              <a:r>
                <a:rPr lang="sl-SI" dirty="0"/>
                <a:t>Domen Hribar		dr. Blaž Markelj</a:t>
              </a:r>
            </a:p>
            <a:p>
              <a:r>
                <a:rPr lang="sl-SI" dirty="0"/>
                <a:t>Lara Klemenc		dr. Simon Vrhovec</a:t>
              </a:r>
            </a:p>
            <a:p>
              <a:r>
                <a:rPr lang="sl-SI" dirty="0" err="1"/>
                <a:t>Enja</a:t>
              </a:r>
              <a:r>
                <a:rPr lang="sl-SI" dirty="0"/>
                <a:t> Kokalj		dr. Uroš Ocepek</a:t>
              </a:r>
            </a:p>
            <a:p>
              <a:r>
                <a:rPr lang="sl-SI" dirty="0"/>
                <a:t>Iza Kokoravec</a:t>
              </a:r>
            </a:p>
            <a:p>
              <a:r>
                <a:rPr lang="sl-SI" dirty="0"/>
                <a:t>Suzana Kužnik</a:t>
              </a:r>
            </a:p>
            <a:p>
              <a:r>
                <a:rPr lang="sl-SI" dirty="0"/>
                <a:t>Ida Majerle</a:t>
              </a:r>
            </a:p>
            <a:p>
              <a:r>
                <a:rPr lang="sl-SI" dirty="0"/>
                <a:t>Aleš Ravnikar</a:t>
              </a:r>
            </a:p>
            <a:p>
              <a:r>
                <a:rPr lang="sl-SI" dirty="0"/>
                <a:t>David Sluga</a:t>
              </a:r>
            </a:p>
            <a:p>
              <a:r>
                <a:rPr lang="sl-SI" dirty="0"/>
                <a:t>Sara Tomše</a:t>
              </a: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6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47</TotalTime>
  <Words>202</Words>
  <Application>Microsoft Office PowerPoint</Application>
  <PresentationFormat>Širokozaslonsko</PresentationFormat>
  <Paragraphs>45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7. Pravilna raba informacijsko-varnostnih orodij in naprav</vt:lpstr>
      <vt:lpstr>KAKŠNE SO NAJOSNOVNEJŠE GROŽNJE?</vt:lpstr>
      <vt:lpstr>PREVENCIJA</vt:lpstr>
      <vt:lpstr>ODZIV NA INCIDENT</vt:lpstr>
      <vt:lpstr>PRIMER: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Pravilna raba informacijsko-varnostnih orodij in naprav</dc:title>
  <dc:creator>Sara Tomše</dc:creator>
  <cp:lastModifiedBy>Ida Majerle</cp:lastModifiedBy>
  <cp:revision>7</cp:revision>
  <dcterms:created xsi:type="dcterms:W3CDTF">2017-09-14T17:07:18Z</dcterms:created>
  <dcterms:modified xsi:type="dcterms:W3CDTF">2017-09-24T16:56:18Z</dcterms:modified>
</cp:coreProperties>
</file>