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6490-4205-41EF-AB41-B3F56214E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12" y="404664"/>
            <a:ext cx="7772400" cy="1470025"/>
          </a:xfrm>
        </p:spPr>
        <p:txBody>
          <a:bodyPr/>
          <a:lstStyle/>
          <a:p>
            <a:r>
              <a:rPr lang="sl-SI" b="1"/>
              <a:t>Nevarnosti </a:t>
            </a:r>
            <a:r>
              <a:rPr lang="sl-SI" b="1" dirty="0"/>
              <a:t>anonimnih omrežij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2CE77-D8B9-4FD1-9F1D-4E5B25863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898546"/>
            <a:ext cx="4464496" cy="4770814"/>
          </a:xfrm>
        </p:spPr>
        <p:txBody>
          <a:bodyPr>
            <a:normAutofit/>
          </a:bodyPr>
          <a:lstStyle/>
          <a:p>
            <a:r>
              <a:rPr lang="sl-SI" dirty="0"/>
              <a:t>Anonimna omrežja so način kako ostanemo anonimni na spletu – eden od načinov je z uporabo programa oz. brskalnika TOR (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Onion</a:t>
            </a:r>
            <a:r>
              <a:rPr lang="sl-SI" dirty="0"/>
              <a:t> </a:t>
            </a:r>
            <a:r>
              <a:rPr lang="sl-SI" dirty="0" err="1"/>
              <a:t>Router</a:t>
            </a:r>
            <a:r>
              <a:rPr lang="sl-SI" dirty="0"/>
              <a:t>)</a:t>
            </a:r>
          </a:p>
        </p:txBody>
      </p:sp>
      <p:pic>
        <p:nvPicPr>
          <p:cNvPr id="1028" name="Picture 4" descr="Image result for anonymous network">
            <a:extLst>
              <a:ext uri="{FF2B5EF4-FFF2-40B4-BE49-F238E27FC236}">
                <a16:creationId xmlns:a16="http://schemas.microsoft.com/office/drawing/2014/main" id="{F22E1883-72CB-4ACC-87F9-5D6E255AD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457621"/>
            <a:ext cx="3436640" cy="343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6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52BE-238F-43A0-A676-AFCBB01B5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1143000"/>
          </a:xfrm>
        </p:spPr>
        <p:txBody>
          <a:bodyPr/>
          <a:lstStyle/>
          <a:p>
            <a:r>
              <a:rPr lang="sl-SI" b="1" dirty="0"/>
              <a:t>Kaj je 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B3C3-9E95-465F-836D-54A22129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/>
              <a:t>TOR se ne poveže na spletno stran direktno, ampak skozi vrsto virtualnih kanalov, kar uporabnika </a:t>
            </a:r>
            <a:r>
              <a:rPr lang="sl-SI" dirty="0" err="1"/>
              <a:t>anonimizira</a:t>
            </a:r>
            <a:r>
              <a:rPr lang="sl-SI" dirty="0"/>
              <a:t>. </a:t>
            </a:r>
          </a:p>
          <a:p>
            <a:pPr marL="0" indent="0">
              <a:buNone/>
            </a:pPr>
            <a:r>
              <a:rPr lang="sl-SI" dirty="0"/>
              <a:t>Uporabljajo ga tako ljudje (aktivisti, novinarji, organi pregona itd.) z dobrimi nameni, kot tudi tisti s slabšimi nameni (nelegalno trgovanje z drogami, ljudmi ter drugimi </a:t>
            </a:r>
            <a:r>
              <a:rPr lang="sl-SI"/>
              <a:t>nelegalnimi dobrinami, </a:t>
            </a:r>
            <a:r>
              <a:rPr lang="sl-SI" dirty="0"/>
              <a:t>kot tudi za najemanje poklicnih morilcev itd.). </a:t>
            </a:r>
          </a:p>
          <a:p>
            <a:pPr marL="0" indent="0">
              <a:buNone/>
            </a:pPr>
            <a:r>
              <a:rPr lang="sl-SI" dirty="0"/>
              <a:t>Sama uporaba TOR-a pa ne zagotavlja anonimnosti – za to moramo poskrbeti tudi sami, tako, da ne objavljamo ali podajamo svojih podatkov ob uporabi TOR-a</a:t>
            </a:r>
          </a:p>
          <a:p>
            <a:endParaRPr lang="sl-SI" dirty="0"/>
          </a:p>
        </p:txBody>
      </p:sp>
      <p:pic>
        <p:nvPicPr>
          <p:cNvPr id="4" name="Picture 3" descr="Rezultat iskanja slik za tor browser">
            <a:extLst>
              <a:ext uri="{FF2B5EF4-FFF2-40B4-BE49-F238E27FC236}">
                <a16:creationId xmlns:a16="http://schemas.microsoft.com/office/drawing/2014/main" id="{04F6FEE6-EFE0-44AA-A6DB-8C1AF4FD34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2403"/>
            <a:ext cx="2265680" cy="1245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135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CEE-2F0F-4767-AE42-81E93D5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4690864" cy="1143000"/>
          </a:xfrm>
        </p:spPr>
        <p:txBody>
          <a:bodyPr/>
          <a:lstStyle/>
          <a:p>
            <a:r>
              <a:rPr lang="sl-SI" b="1" dirty="0"/>
              <a:t>Plusi in minusi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A0FA-63CE-4CCB-AE9E-C4C909DFA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b="1" dirty="0"/>
              <a:t>Plus:</a:t>
            </a:r>
          </a:p>
          <a:p>
            <a:pPr lvl="1"/>
            <a:r>
              <a:rPr lang="sl-SI" dirty="0"/>
              <a:t>Anonimnost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omogoča prikrivanje IP naslova, svobodno izražanje itd.</a:t>
            </a:r>
          </a:p>
          <a:p>
            <a:pPr lvl="0"/>
            <a:r>
              <a:rPr lang="sl-SI" b="1" dirty="0"/>
              <a:t>Minusi:</a:t>
            </a:r>
          </a:p>
          <a:p>
            <a:pPr lvl="1"/>
            <a:r>
              <a:rPr lang="sl-SI" dirty="0"/>
              <a:t>TOR ni popolnoma varen,</a:t>
            </a:r>
          </a:p>
          <a:p>
            <a:pPr lvl="1"/>
            <a:r>
              <a:rPr lang="sl-SI" dirty="0"/>
              <a:t>počasno delovanje,</a:t>
            </a:r>
          </a:p>
          <a:p>
            <a:pPr lvl="1"/>
            <a:r>
              <a:rPr lang="sl-SI" dirty="0"/>
              <a:t>v kolikor se prijavimo v naš </a:t>
            </a:r>
            <a:r>
              <a:rPr lang="sl-SI" dirty="0" err="1"/>
              <a:t>email</a:t>
            </a:r>
            <a:r>
              <a:rPr lang="sl-SI" dirty="0"/>
              <a:t> račun ali profil na socialnih omrežjih naša identiteta ni več skrita</a:t>
            </a:r>
          </a:p>
        </p:txBody>
      </p:sp>
      <p:pic>
        <p:nvPicPr>
          <p:cNvPr id="3074" name="Picture 2" descr="Image result for TOR">
            <a:extLst>
              <a:ext uri="{FF2B5EF4-FFF2-40B4-BE49-F238E27FC236}">
                <a16:creationId xmlns:a16="http://schemas.microsoft.com/office/drawing/2014/main" id="{50CA735B-E0EE-459F-B916-EE478C3CD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72" b="97436" l="1511" r="89973">
                        <a14:foregroundMark x1="1648" y1="50769" x2="3709" y2="17179"/>
                        <a14:foregroundMark x1="3709" y1="17179" x2="7555" y2="18718"/>
                        <a14:foregroundMark x1="7555" y1="18718" x2="10714" y2="39744"/>
                        <a14:foregroundMark x1="10714" y1="39744" x2="27198" y2="31538"/>
                        <a14:foregroundMark x1="27198" y1="31538" x2="24725" y2="37949"/>
                        <a14:foregroundMark x1="24725" y1="37949" x2="21154" y2="41026"/>
                        <a14:foregroundMark x1="21154" y1="41026" x2="17995" y2="49744"/>
                        <a14:foregroundMark x1="17995" y1="49744" x2="17995" y2="77949"/>
                        <a14:foregroundMark x1="17995" y1="77949" x2="21291" y2="87949"/>
                        <a14:foregroundMark x1="21291" y1="87949" x2="24588" y2="94103"/>
                        <a14:foregroundMark x1="24588" y1="94103" x2="29258" y2="96923"/>
                        <a14:foregroundMark x1="29258" y1="96923" x2="33791" y2="97179"/>
                        <a14:foregroundMark x1="33791" y1="97179" x2="38736" y2="95385"/>
                        <a14:foregroundMark x1="38736" y1="95385" x2="45879" y2="81538"/>
                        <a14:foregroundMark x1="45879" y1="81538" x2="49588" y2="89744"/>
                        <a14:foregroundMark x1="49588" y1="89744" x2="45604" y2="94872"/>
                        <a14:foregroundMark x1="45604" y1="94872" x2="26099" y2="95385"/>
                        <a14:foregroundMark x1="26099" y1="95385" x2="8379" y2="83846"/>
                        <a14:foregroundMark x1="8379" y1="83846" x2="6319" y2="73333"/>
                        <a14:foregroundMark x1="6319" y1="73333" x2="8791" y2="44872"/>
                        <a14:foregroundMark x1="8791" y1="44872" x2="12363" y2="50256"/>
                        <a14:foregroundMark x1="12363" y1="50256" x2="14011" y2="67436"/>
                        <a14:foregroundMark x1="14011" y1="67436" x2="11126" y2="74359"/>
                        <a14:foregroundMark x1="11126" y1="74359" x2="6319" y2="69487"/>
                        <a14:foregroundMark x1="6319" y1="69487" x2="4121" y2="40513"/>
                        <a14:foregroundMark x1="4121" y1="40513" x2="4258" y2="39487"/>
                        <a14:foregroundMark x1="20879" y1="50769" x2="20055" y2="58718"/>
                        <a14:foregroundMark x1="20055" y1="58718" x2="20742" y2="76410"/>
                        <a14:foregroundMark x1="20742" y1="76410" x2="22802" y2="84615"/>
                        <a14:foregroundMark x1="22802" y1="84615" x2="26786" y2="86154"/>
                        <a14:foregroundMark x1="26786" y1="86154" x2="27198" y2="86923"/>
                        <a14:foregroundMark x1="46016" y1="77179" x2="51923" y2="92821"/>
                        <a14:foregroundMark x1="51923" y1="92821" x2="43544" y2="97692"/>
                        <a14:foregroundMark x1="43544" y1="97692" x2="11676" y2="96154"/>
                        <a14:foregroundMark x1="11676" y1="96154" x2="6868" y2="90000"/>
                        <a14:foregroundMark x1="6868" y1="90000" x2="4945" y2="82564"/>
                        <a14:foregroundMark x1="4945" y1="82564" x2="4533" y2="56667"/>
                        <a14:foregroundMark x1="1511" y1="97436" x2="1648" y2="19744"/>
                        <a14:foregroundMark x1="73077" y1="24359" x2="74313" y2="16667"/>
                        <a14:foregroundMark x1="74313" y1="16667" x2="75275" y2="14615"/>
                        <a14:foregroundMark x1="75687" y1="18462" x2="81731" y2="8205"/>
                        <a14:foregroundMark x1="81731" y1="8205" x2="82555" y2="7436"/>
                        <a14:foregroundMark x1="77747" y1="8718" x2="79533" y2="4872"/>
                        <a14:foregroundMark x1="58379" y1="28205" x2="59753" y2="28462"/>
                        <a14:foregroundMark x1="57280" y1="28718" x2="57280" y2="28718"/>
                        <a14:foregroundMark x1="58791" y1="26923" x2="58791" y2="269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6632"/>
            <a:ext cx="3600401" cy="192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0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CEE-2F0F-4767-AE42-81E93D5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sl-SI" b="1" dirty="0"/>
              <a:t>Kaj naredimo, če smo mi ali naši podatki ogroženi pri uporabi TOR-a: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A0FA-63CE-4CCB-AE9E-C4C909DFA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37323"/>
          </a:xfrm>
        </p:spPr>
        <p:txBody>
          <a:bodyPr>
            <a:normAutofit/>
          </a:bodyPr>
          <a:lstStyle/>
          <a:p>
            <a:pPr lvl="0"/>
            <a:r>
              <a:rPr lang="sl-SI" dirty="0"/>
              <a:t>Zamenjamo geslo svojega računa,</a:t>
            </a:r>
          </a:p>
          <a:p>
            <a:pPr lvl="0"/>
            <a:r>
              <a:rPr lang="sl-SI" dirty="0"/>
              <a:t>zbrišemo oz. blokiramo svoj račun,</a:t>
            </a:r>
          </a:p>
          <a:p>
            <a:pPr lvl="0"/>
            <a:r>
              <a:rPr lang="sl-SI" dirty="0"/>
              <a:t>kontaktiramo usposobljene strokovnjake ali policijo</a:t>
            </a:r>
          </a:p>
        </p:txBody>
      </p:sp>
      <p:pic>
        <p:nvPicPr>
          <p:cNvPr id="2050" name="Picture 2" descr="Image result for anonymous network">
            <a:extLst>
              <a:ext uri="{FF2B5EF4-FFF2-40B4-BE49-F238E27FC236}">
                <a16:creationId xmlns:a16="http://schemas.microsoft.com/office/drawing/2014/main" id="{9D92B23A-76C6-468F-B993-785C633758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99" b="38051"/>
          <a:stretch/>
        </p:blipFill>
        <p:spPr bwMode="auto">
          <a:xfrm>
            <a:off x="1259632" y="4797152"/>
            <a:ext cx="685800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5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10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895" y="1137170"/>
            <a:ext cx="2150755" cy="1271728"/>
          </a:xfrm>
          <a:prstGeom prst="rect">
            <a:avLst/>
          </a:prstGeom>
        </p:spPr>
      </p:pic>
      <p:pic>
        <p:nvPicPr>
          <p:cNvPr id="4" name="Slika 9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10" y="5180608"/>
            <a:ext cx="1629344" cy="669002"/>
          </a:xfrm>
          <a:prstGeom prst="rect">
            <a:avLst/>
          </a:prstGeom>
        </p:spPr>
      </p:pic>
      <p:pic>
        <p:nvPicPr>
          <p:cNvPr id="5" name="Slika 11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3630301" y="5174990"/>
            <a:ext cx="1692905" cy="6802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Slika 12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5355" y="5365029"/>
            <a:ext cx="1819836" cy="300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06825" y="1319116"/>
            <a:ext cx="5955413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sz="1350" dirty="0"/>
          </a:p>
          <a:p>
            <a:r>
              <a:rPr lang="sl-SI" sz="2400" b="1" dirty="0"/>
              <a:t>PSIVIM</a:t>
            </a:r>
          </a:p>
          <a:p>
            <a:r>
              <a:rPr lang="sl-SI" sz="1500" dirty="0"/>
              <a:t>Priporočilni sistem za informacijsko-varnostno izobraževanje mladostnikov</a:t>
            </a:r>
          </a:p>
          <a:p>
            <a:endParaRPr lang="sl-SI" sz="1350" dirty="0"/>
          </a:p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sz="1350" dirty="0"/>
              <a:t>Nika Berčič		</a:t>
            </a:r>
            <a:r>
              <a:rPr lang="sl-SI" sz="1350" dirty="0" smtClean="0"/>
              <a:t>	dr</a:t>
            </a:r>
            <a:r>
              <a:rPr lang="sl-SI" sz="1350" dirty="0"/>
              <a:t>. </a:t>
            </a:r>
            <a:r>
              <a:rPr lang="sl-SI" sz="1350" dirty="0"/>
              <a:t>Igor Bernik</a:t>
            </a:r>
          </a:p>
          <a:p>
            <a:r>
              <a:rPr lang="sl-SI" sz="1350" dirty="0"/>
              <a:t>Domen Hribar		dr. Blaž Markelj</a:t>
            </a:r>
          </a:p>
          <a:p>
            <a:r>
              <a:rPr lang="sl-SI" sz="1350" dirty="0"/>
              <a:t>Lara Klemenc		dr. Simon Vrhovec</a:t>
            </a:r>
          </a:p>
          <a:p>
            <a:r>
              <a:rPr lang="sl-SI" sz="1350" dirty="0" err="1"/>
              <a:t>Enja</a:t>
            </a:r>
            <a:r>
              <a:rPr lang="sl-SI" sz="1350" dirty="0"/>
              <a:t> Kokalj	</a:t>
            </a:r>
            <a:r>
              <a:rPr lang="sl-SI" sz="1350"/>
              <a:t>	</a:t>
            </a:r>
            <a:r>
              <a:rPr lang="sl-SI" sz="1350" smtClean="0"/>
              <a:t>	dr</a:t>
            </a:r>
            <a:r>
              <a:rPr lang="sl-SI" sz="1350" dirty="0"/>
              <a:t>. Uroš Ocepek</a:t>
            </a:r>
          </a:p>
          <a:p>
            <a:r>
              <a:rPr lang="sl-SI" sz="1350" dirty="0"/>
              <a:t>Iza Kokoravec</a:t>
            </a:r>
          </a:p>
          <a:p>
            <a:r>
              <a:rPr lang="sl-SI" sz="1350" dirty="0"/>
              <a:t>Suzana Kužnik</a:t>
            </a:r>
          </a:p>
          <a:p>
            <a:r>
              <a:rPr lang="sl-SI" sz="1350" dirty="0"/>
              <a:t>Ida Majerle</a:t>
            </a:r>
          </a:p>
          <a:p>
            <a:r>
              <a:rPr lang="sl-SI" sz="1350" dirty="0"/>
              <a:t>Aleš Ravnikar</a:t>
            </a:r>
          </a:p>
          <a:p>
            <a:r>
              <a:rPr lang="sl-SI" sz="1350" dirty="0"/>
              <a:t>David Sluga</a:t>
            </a:r>
          </a:p>
          <a:p>
            <a:r>
              <a:rPr lang="sl-SI" sz="1350" dirty="0"/>
              <a:t>Sara Tomše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16AA3D-9A82-412F-8DF4-F18B1DEB596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272" y="2571750"/>
            <a:ext cx="1524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92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214</Words>
  <Application>Microsoft Office PowerPoint</Application>
  <PresentationFormat>Diaprojekcija na zaslonu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Officeova tema</vt:lpstr>
      <vt:lpstr>Nevarnosti anonimnih omrežij</vt:lpstr>
      <vt:lpstr>Kaj je TOR?</vt:lpstr>
      <vt:lpstr>Plusi in minusi</vt:lpstr>
      <vt:lpstr>Kaj naredimo, če smo mi ali naši podatki ogroženi pri uporabi TOR-a: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Preprečevanje napadov na socialna omrežja</dc:title>
  <dc:creator>David Sluga</dc:creator>
  <cp:lastModifiedBy>Miha</cp:lastModifiedBy>
  <cp:revision>11</cp:revision>
  <dcterms:modified xsi:type="dcterms:W3CDTF">2017-09-24T20:51:42Z</dcterms:modified>
</cp:coreProperties>
</file>